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64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4F2"/>
    <a:srgbClr val="01CCFF"/>
    <a:srgbClr val="0DC0FF"/>
    <a:srgbClr val="05B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0F3DD4-1152-0153-1C07-1657430079AF}" v="23" dt="2023-03-26T21:17:01.9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Simple Bl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7E53C0-197E-4E39-3DF4-1922645929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5992" y="566709"/>
            <a:ext cx="2528178" cy="783735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084F6E-C402-E001-B8A3-477D91DB62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4"/>
            <a:ext cx="1655762" cy="1655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spc="15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66F76-74B9-E616-003F-9F120677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5831-62F6-248F-2536-5365792A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824EA-FB57-AA42-CC47-10702187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5C5B81-6D3C-324B-1D70-12F6AA44804C}"/>
              </a:ext>
            </a:extLst>
          </p:cNvPr>
          <p:cNvSpPr txBox="1"/>
          <p:nvPr userDrawn="1"/>
        </p:nvSpPr>
        <p:spPr>
          <a:xfrm>
            <a:off x="8340436" y="5946135"/>
            <a:ext cx="3851564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6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imple Logo Blue/Blac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831A6E-5C61-78AF-5D8D-D13531A7B87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23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8331200" y="337402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chemeClr val="bg1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chemeClr val="bg1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3F2E9BD9-31F1-4DD0-ADA8-BBC83DFA5C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09" b="28208"/>
          <a:stretch/>
        </p:blipFill>
        <p:spPr>
          <a:xfrm>
            <a:off x="5152292" y="1081454"/>
            <a:ext cx="7039708" cy="577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70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imple Logo White/Black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8331200" y="337402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3F2E9BD9-31F1-4DD0-ADA8-BBC83DFA5C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09" b="28208"/>
          <a:stretch/>
        </p:blipFill>
        <p:spPr>
          <a:xfrm>
            <a:off x="5152292" y="1081454"/>
            <a:ext cx="7039708" cy="577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96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imple Logo White/Black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1084A2C-5D21-7A98-F6D9-A5AC70C571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 b="28024"/>
          <a:stretch/>
        </p:blipFill>
        <p:spPr>
          <a:xfrm>
            <a:off x="5159912" y="1081454"/>
            <a:ext cx="7032088" cy="57765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8331200" y="337402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F30BF6-4AB5-5793-16E3-01544A52D6F8}"/>
              </a:ext>
            </a:extLst>
          </p:cNvPr>
          <p:cNvSpPr/>
          <p:nvPr userDrawn="1"/>
        </p:nvSpPr>
        <p:spPr>
          <a:xfrm rot="16200000">
            <a:off x="5175955" y="1072085"/>
            <a:ext cx="7920404" cy="7920404"/>
          </a:xfrm>
          <a:prstGeom prst="arc">
            <a:avLst>
              <a:gd name="adj1" fmla="val 14553369"/>
              <a:gd name="adj2" fmla="val 3028724"/>
            </a:avLst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62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/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831A6E-5C61-78AF-5D8D-D13531A7B87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23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084A2C-5D21-7A98-F6D9-A5AC70C571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 b="28024"/>
          <a:stretch/>
        </p:blipFill>
        <p:spPr>
          <a:xfrm>
            <a:off x="5159912" y="1081454"/>
            <a:ext cx="7032088" cy="57765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304702" y="6234109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chemeClr val="bg1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Divider Slide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chemeClr val="bg1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Subtopic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55858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hite/Bl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1084A2C-5D21-7A98-F6D9-A5AC70C571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 b="28024"/>
          <a:stretch/>
        </p:blipFill>
        <p:spPr>
          <a:xfrm>
            <a:off x="5159912" y="1081454"/>
            <a:ext cx="7032088" cy="57765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304702" y="6234109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Divider Slide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Subtopic</a:t>
            </a:r>
            <a:endParaRPr lang="en-GB" dirty="0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0CD09993-40FE-D87D-E713-03530C1AD52C}"/>
              </a:ext>
            </a:extLst>
          </p:cNvPr>
          <p:cNvSpPr/>
          <p:nvPr userDrawn="1"/>
        </p:nvSpPr>
        <p:spPr>
          <a:xfrm rot="16200000">
            <a:off x="5175955" y="1072085"/>
            <a:ext cx="7920404" cy="7920404"/>
          </a:xfrm>
          <a:prstGeom prst="arc">
            <a:avLst>
              <a:gd name="adj1" fmla="val 14553369"/>
              <a:gd name="adj2" fmla="val 3028724"/>
            </a:avLst>
          </a:prstGeom>
          <a:ln>
            <a:solidFill>
              <a:srgbClr val="00B0F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0666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/Blac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831A6E-5C61-78AF-5D8D-D13531A7B87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23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304702" y="6234109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chemeClr val="bg1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Divider Slide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chemeClr val="bg1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Subtopic</a:t>
            </a:r>
            <a:endParaRPr lang="en-GB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22815400-80B1-A44B-1B13-B0799E1E56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09" b="28208"/>
          <a:stretch/>
        </p:blipFill>
        <p:spPr>
          <a:xfrm>
            <a:off x="5152292" y="1081454"/>
            <a:ext cx="7039708" cy="577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174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ack/Whit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304702" y="6234109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Divider Slide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Subtopic</a:t>
            </a:r>
            <a:endParaRPr lang="en-GB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11E6D7D-FA47-43C4-18B5-A38BE31725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09" b="28208"/>
          <a:stretch/>
        </p:blipFill>
        <p:spPr>
          <a:xfrm>
            <a:off x="5152292" y="1081454"/>
            <a:ext cx="7039708" cy="577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318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hite/Gre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304702" y="6234109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Divider Slide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Subtopic</a:t>
            </a:r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00CF986-FD5A-5975-2EC8-F0EACE7041A6}"/>
              </a:ext>
            </a:extLst>
          </p:cNvPr>
          <p:cNvGrpSpPr/>
          <p:nvPr userDrawn="1"/>
        </p:nvGrpSpPr>
        <p:grpSpPr>
          <a:xfrm>
            <a:off x="5159912" y="1072085"/>
            <a:ext cx="7936447" cy="7920404"/>
            <a:chOff x="5159912" y="1072085"/>
            <a:chExt cx="7936447" cy="792040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8369ACA-2F12-CB63-910E-229CF3B4A65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79" b="28024"/>
            <a:stretch/>
          </p:blipFill>
          <p:spPr>
            <a:xfrm>
              <a:off x="5159912" y="1081454"/>
              <a:ext cx="7032088" cy="5776546"/>
            </a:xfrm>
            <a:prstGeom prst="rect">
              <a:avLst/>
            </a:prstGeom>
          </p:spPr>
        </p:pic>
        <p:sp>
          <p:nvSpPr>
            <p:cNvPr id="6" name="Arc 5">
              <a:extLst>
                <a:ext uri="{FF2B5EF4-FFF2-40B4-BE49-F238E27FC236}">
                  <a16:creationId xmlns:a16="http://schemas.microsoft.com/office/drawing/2014/main" id="{AA18C82D-3997-C9C4-9292-DDEE574A48F2}"/>
                </a:ext>
              </a:extLst>
            </p:cNvPr>
            <p:cNvSpPr/>
            <p:nvPr userDrawn="1"/>
          </p:nvSpPr>
          <p:spPr>
            <a:xfrm rot="16200000">
              <a:off x="5175955" y="1072085"/>
              <a:ext cx="7920404" cy="7920404"/>
            </a:xfrm>
            <a:prstGeom prst="arc">
              <a:avLst>
                <a:gd name="adj1" fmla="val 14553369"/>
                <a:gd name="adj2" fmla="val 3028724"/>
              </a:avLst>
            </a:prstGeom>
            <a:ln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896205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hite/Grey Small Log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304702" y="6234109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Divider Slide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Subtopic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369ACA-2F12-CB63-910E-229CF3B4A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 b="28024"/>
          <a:stretch/>
        </p:blipFill>
        <p:spPr>
          <a:xfrm>
            <a:off x="7209216" y="2764866"/>
            <a:ext cx="4982784" cy="4093134"/>
          </a:xfrm>
          <a:prstGeom prst="rect">
            <a:avLst/>
          </a:prstGeom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AA18C82D-3997-C9C4-9292-DDEE574A48F2}"/>
              </a:ext>
            </a:extLst>
          </p:cNvPr>
          <p:cNvSpPr/>
          <p:nvPr userDrawn="1"/>
        </p:nvSpPr>
        <p:spPr>
          <a:xfrm rot="16200000">
            <a:off x="7220584" y="2758227"/>
            <a:ext cx="5612225" cy="5612225"/>
          </a:xfrm>
          <a:prstGeom prst="arc">
            <a:avLst>
              <a:gd name="adj1" fmla="val 14553369"/>
              <a:gd name="adj2" fmla="val 3028724"/>
            </a:avLst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29780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6246F-D609-1C10-0EB3-9CF35C14B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542D5-98E3-7038-3BFF-A5325C1D2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9CCB5-FC8A-483F-915E-2A1D07387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3F7E3-490D-2C48-1565-E6F221044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220CC-6F22-09A2-7E9D-DA486A43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D1BAC43-B2E1-6547-0894-0809FAA633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A586EE-FFC8-C208-98D9-142C9112AF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E1595E-1FBB-5E6B-0D28-2FE5224DF462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78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Simple Bl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E9979AA6-E3C5-CBDB-656B-BBF3673289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1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43" y="1130179"/>
            <a:ext cx="9379113" cy="4597642"/>
          </a:xfrm>
          <a:prstGeom prst="rect">
            <a:avLst/>
          </a:prstGeom>
          <a:effectLst>
            <a:glow>
              <a:schemeClr val="tx1"/>
            </a:glow>
            <a:outerShdw blurRad="50800" dist="50800" dir="5400000" algn="ctr" rotWithShape="0">
              <a:srgbClr val="000000">
                <a:alpha val="0"/>
              </a:srgbClr>
            </a:outerShdw>
            <a:reflection endPos="0" dist="508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7E53C0-197E-4E39-3DF4-1922645929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5992" y="566709"/>
            <a:ext cx="2528178" cy="783735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084F6E-C402-E001-B8A3-477D91DB623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4"/>
            <a:ext cx="1655762" cy="1655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spc="15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66F76-74B9-E616-003F-9F120677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5831-62F6-248F-2536-5365792A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824EA-FB57-AA42-CC47-10702187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DC9C2A-0E96-B3DD-E72A-B658606A10BB}"/>
              </a:ext>
            </a:extLst>
          </p:cNvPr>
          <p:cNvSpPr txBox="1"/>
          <p:nvPr userDrawn="1"/>
        </p:nvSpPr>
        <p:spPr>
          <a:xfrm>
            <a:off x="8340436" y="5946135"/>
            <a:ext cx="3851564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8958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6246F-D609-1C10-0EB3-9CF35C14B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542D5-98E3-7038-3BFF-A5325C1D2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9CCB5-FC8A-483F-915E-2A1D07387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3F7E3-490D-2C48-1565-E6F221044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220CC-6F22-09A2-7E9D-DA486A43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D1BAC43-B2E1-6547-0894-0809FAA633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A586EE-FFC8-C208-98D9-142C9112AF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E1595E-1FBB-5E6B-0D28-2FE5224DF462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64BDB03-EE9E-E849-B5B7-7F755201AD96}"/>
              </a:ext>
            </a:extLst>
          </p:cNvPr>
          <p:cNvGrpSpPr/>
          <p:nvPr userDrawn="1"/>
        </p:nvGrpSpPr>
        <p:grpSpPr>
          <a:xfrm>
            <a:off x="7209216" y="2758227"/>
            <a:ext cx="5623593" cy="5612225"/>
            <a:chOff x="7209216" y="2758227"/>
            <a:chExt cx="5623593" cy="561222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D3C7453-7434-0F61-820C-861F0B51D33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grayscl/>
              <a:alphaModFix am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79" b="28024"/>
            <a:stretch/>
          </p:blipFill>
          <p:spPr>
            <a:xfrm>
              <a:off x="7209216" y="2764866"/>
              <a:ext cx="4982784" cy="4093134"/>
            </a:xfrm>
            <a:prstGeom prst="rect">
              <a:avLst/>
            </a:prstGeom>
          </p:spPr>
        </p:pic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F965FC7E-67B7-8CA6-E111-C3EE58075659}"/>
                </a:ext>
              </a:extLst>
            </p:cNvPr>
            <p:cNvSpPr/>
            <p:nvPr userDrawn="1"/>
          </p:nvSpPr>
          <p:spPr>
            <a:xfrm rot="16200000">
              <a:off x="7220584" y="2758227"/>
              <a:ext cx="5612225" cy="5612225"/>
            </a:xfrm>
            <a:prstGeom prst="arc">
              <a:avLst>
                <a:gd name="adj1" fmla="val 14553369"/>
                <a:gd name="adj2" fmla="val 3028724"/>
              </a:avLst>
            </a:prstGeom>
            <a:ln>
              <a:solidFill>
                <a:schemeClr val="accent3">
                  <a:alpha val="12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3912088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6246F-D609-1C10-0EB3-9CF35C14B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542D5-98E3-7038-3BFF-A5325C1D2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1396"/>
            <a:ext cx="4686300" cy="4355567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9CCB5-FC8A-483F-915E-2A1D07387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3F7E3-490D-2C48-1565-E6F221044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220CC-6F22-09A2-7E9D-DA486A43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D1BAC43-B2E1-6547-0894-0809FAA633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A586EE-FFC8-C208-98D9-142C9112AF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E1595E-1FBB-5E6B-0D28-2FE5224DF462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DE48A463-ECCE-6B5E-9715-FC07CD45CDB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5524500" y="1821396"/>
            <a:ext cx="617220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313443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AE5F8-BA05-625A-5CFF-F73BCF9EB2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3E5A6-FC4B-EB5C-90C8-333336869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663AB-0CE7-8E34-6623-AABCE0265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BDC64-110A-8540-9118-86881BDDD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87476-257F-CF5F-4A7A-1F3D71148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21C370-4329-74F8-53D7-0F2867389B97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37C3A75D-A481-EE0C-754D-506C7D4C1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996CC59-0A80-78A3-5AAD-4BFC5DB4BE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847D22-0D7C-891C-2955-0D65480A5E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1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AE5F8-BA05-625A-5CFF-F73BCF9EB2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3E5A6-FC4B-EB5C-90C8-333336869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663AB-0CE7-8E34-6623-AABCE0265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BDC64-110A-8540-9118-86881BDDD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87476-257F-CF5F-4A7A-1F3D71148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21C370-4329-74F8-53D7-0F2867389B97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37C3A75D-A481-EE0C-754D-506C7D4C1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996CC59-0A80-78A3-5AAD-4BFC5DB4BE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847D22-0D7C-891C-2955-0D65480A5E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B0B799A-35E1-5885-20B2-35BB5A3F278D}"/>
              </a:ext>
            </a:extLst>
          </p:cNvPr>
          <p:cNvGrpSpPr/>
          <p:nvPr userDrawn="1"/>
        </p:nvGrpSpPr>
        <p:grpSpPr>
          <a:xfrm>
            <a:off x="7209216" y="2758227"/>
            <a:ext cx="5623593" cy="5612225"/>
            <a:chOff x="7209216" y="2758227"/>
            <a:chExt cx="5623593" cy="561222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6DD9644-D426-35AF-FB09-853CF8CECC0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grayscl/>
              <a:alphaModFix am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79" b="28024"/>
            <a:stretch/>
          </p:blipFill>
          <p:spPr>
            <a:xfrm>
              <a:off x="7209216" y="2764866"/>
              <a:ext cx="4982784" cy="4093134"/>
            </a:xfrm>
            <a:prstGeom prst="rect">
              <a:avLst/>
            </a:prstGeom>
          </p:spPr>
        </p:pic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6F475831-7E53-2D67-970D-48331E632951}"/>
                </a:ext>
              </a:extLst>
            </p:cNvPr>
            <p:cNvSpPr/>
            <p:nvPr userDrawn="1"/>
          </p:nvSpPr>
          <p:spPr>
            <a:xfrm rot="16200000">
              <a:off x="7220584" y="2758227"/>
              <a:ext cx="5612225" cy="5612225"/>
            </a:xfrm>
            <a:prstGeom prst="arc">
              <a:avLst>
                <a:gd name="adj1" fmla="val 14553369"/>
                <a:gd name="adj2" fmla="val 3028724"/>
              </a:avLst>
            </a:prstGeom>
            <a:ln>
              <a:solidFill>
                <a:schemeClr val="accent3">
                  <a:alpha val="12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4204742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Side Title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AE5F8-BA05-625A-5CFF-F73BCF9EB2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96638" y="1240628"/>
            <a:ext cx="4202927" cy="4966497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3E5A6-FC4B-EB5C-90C8-333336869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46157" y="1240627"/>
            <a:ext cx="4202927" cy="4966497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663AB-0CE7-8E34-6623-AABCE0265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BDC64-110A-8540-9118-86881BDDD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87476-257F-CF5F-4A7A-1F3D71148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996CC59-0A80-78A3-5AAD-4BFC5DB4BE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847D22-0D7C-891C-2955-0D65480A5E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68B5B9-4860-7149-0E8A-82EEB1C88E0A}"/>
              </a:ext>
            </a:extLst>
          </p:cNvPr>
          <p:cNvCxnSpPr>
            <a:cxnSpLocks/>
          </p:cNvCxnSpPr>
          <p:nvPr userDrawn="1"/>
        </p:nvCxnSpPr>
        <p:spPr>
          <a:xfrm>
            <a:off x="2247324" y="1113025"/>
            <a:ext cx="0" cy="494487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DFC2CCFA-FF5F-3C03-B961-E11526B1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844288" y="2933491"/>
            <a:ext cx="4966498" cy="1325563"/>
          </a:xfrm>
        </p:spPr>
        <p:txBody>
          <a:bodyPr/>
          <a:lstStyle>
            <a:lvl1pPr algn="ctr"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0418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Side Titl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AE5F8-BA05-625A-5CFF-F73BCF9EB2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96638" y="1240628"/>
            <a:ext cx="4202927" cy="4966497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3E5A6-FC4B-EB5C-90C8-333336869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46157" y="1240627"/>
            <a:ext cx="4202927" cy="4966497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663AB-0CE7-8E34-6623-AABCE0265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BDC64-110A-8540-9118-86881BDDD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87476-257F-CF5F-4A7A-1F3D71148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996CC59-0A80-78A3-5AAD-4BFC5DB4BE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847D22-0D7C-891C-2955-0D65480A5E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68B5B9-4860-7149-0E8A-82EEB1C88E0A}"/>
              </a:ext>
            </a:extLst>
          </p:cNvPr>
          <p:cNvCxnSpPr>
            <a:cxnSpLocks/>
          </p:cNvCxnSpPr>
          <p:nvPr userDrawn="1"/>
        </p:nvCxnSpPr>
        <p:spPr>
          <a:xfrm>
            <a:off x="2247324" y="1113025"/>
            <a:ext cx="0" cy="494487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DFC2CCFA-FF5F-3C03-B961-E11526B1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844288" y="2933491"/>
            <a:ext cx="4966498" cy="1325563"/>
          </a:xfrm>
        </p:spPr>
        <p:txBody>
          <a:bodyPr/>
          <a:lstStyle>
            <a:lvl1pPr algn="ctr"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91C2020-6297-BAE9-FFAD-EAD757C9C03F}"/>
              </a:ext>
            </a:extLst>
          </p:cNvPr>
          <p:cNvGrpSpPr/>
          <p:nvPr userDrawn="1"/>
        </p:nvGrpSpPr>
        <p:grpSpPr>
          <a:xfrm>
            <a:off x="7209216" y="2758227"/>
            <a:ext cx="5623593" cy="5612225"/>
            <a:chOff x="7209216" y="2758227"/>
            <a:chExt cx="5623593" cy="561222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EBFA66-BB0C-45B3-9E05-EA476847EED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grayscl/>
              <a:alphaModFix am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79" b="28024"/>
            <a:stretch/>
          </p:blipFill>
          <p:spPr>
            <a:xfrm>
              <a:off x="7209216" y="2764866"/>
              <a:ext cx="4982784" cy="4093134"/>
            </a:xfrm>
            <a:prstGeom prst="rect">
              <a:avLst/>
            </a:prstGeom>
          </p:spPr>
        </p:pic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23DEF0E3-00E5-BFD5-08D5-2E5E65294C13}"/>
                </a:ext>
              </a:extLst>
            </p:cNvPr>
            <p:cNvSpPr/>
            <p:nvPr userDrawn="1"/>
          </p:nvSpPr>
          <p:spPr>
            <a:xfrm rot="16200000">
              <a:off x="7220584" y="2758227"/>
              <a:ext cx="5612225" cy="5612225"/>
            </a:xfrm>
            <a:prstGeom prst="arc">
              <a:avLst>
                <a:gd name="adj1" fmla="val 14553369"/>
                <a:gd name="adj2" fmla="val 3028724"/>
              </a:avLst>
            </a:prstGeom>
            <a:ln>
              <a:solidFill>
                <a:schemeClr val="accent3">
                  <a:alpha val="12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440112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A924F-E77C-8EC8-404A-9AF7FA3B8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F86FDE-DDDF-18EE-E2A6-2995032D3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CADA1C-ED2D-732E-1A7A-4215CFFF4A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566DA1-ECAC-2895-C269-5C781DF20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457C43-BD96-D113-E7AD-D7E533FD4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D7B6F-4ABE-0C37-896E-BF937C6DF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2FEB5C-8DA8-0CFC-3832-14733F3A4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0C703C5-3462-2237-D5D6-DDA7E0988E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4A1556-D8AF-CBF0-C594-8297CE75CA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12958F2-B07A-BB18-4654-A7B6CD008C1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D5EBC7E-DBFB-BBCD-1B52-A4CF4204D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7145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A924F-E77C-8EC8-404A-9AF7FA3B8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F86FDE-DDDF-18EE-E2A6-2995032D3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CADA1C-ED2D-732E-1A7A-4215CFFF4A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566DA1-ECAC-2895-C269-5C781DF20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457C43-BD96-D113-E7AD-D7E533FD4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D7B6F-4ABE-0C37-896E-BF937C6DF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2FEB5C-8DA8-0CFC-3832-14733F3A4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0C703C5-3462-2237-D5D6-DDA7E0988E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4A1556-D8AF-CBF0-C594-8297CE75CA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12958F2-B07A-BB18-4654-A7B6CD008C1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D5EBC7E-DBFB-BBCD-1B52-A4CF4204D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05ED7F-C3CB-F1AB-0D13-40D64480E1EB}"/>
              </a:ext>
            </a:extLst>
          </p:cNvPr>
          <p:cNvGrpSpPr/>
          <p:nvPr userDrawn="1"/>
        </p:nvGrpSpPr>
        <p:grpSpPr>
          <a:xfrm>
            <a:off x="7209216" y="2758227"/>
            <a:ext cx="5623593" cy="5612225"/>
            <a:chOff x="7209216" y="2758227"/>
            <a:chExt cx="5623593" cy="561222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02B66CE-628F-83AA-6C65-C9CFDA2A244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grayscl/>
              <a:alphaModFix am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79" b="28024"/>
            <a:stretch/>
          </p:blipFill>
          <p:spPr>
            <a:xfrm>
              <a:off x="7209216" y="2764866"/>
              <a:ext cx="4982784" cy="4093134"/>
            </a:xfrm>
            <a:prstGeom prst="rect">
              <a:avLst/>
            </a:prstGeom>
          </p:spPr>
        </p:pic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4175E3FC-6420-950D-4C4B-59ED294A8095}"/>
                </a:ext>
              </a:extLst>
            </p:cNvPr>
            <p:cNvSpPr/>
            <p:nvPr userDrawn="1"/>
          </p:nvSpPr>
          <p:spPr>
            <a:xfrm rot="16200000">
              <a:off x="7220584" y="2758227"/>
              <a:ext cx="5612225" cy="5612225"/>
            </a:xfrm>
            <a:prstGeom prst="arc">
              <a:avLst>
                <a:gd name="adj1" fmla="val 14553369"/>
                <a:gd name="adj2" fmla="val 3028724"/>
              </a:avLst>
            </a:prstGeom>
            <a:ln>
              <a:solidFill>
                <a:schemeClr val="accent3">
                  <a:alpha val="12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585520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C03C37-5C37-2063-819B-329CAD4A4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9BAAEE-96EB-9E9E-BDF2-6A6C0D037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BE1CF-5E11-CF13-4A01-B0F9248EF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D109EB06-7C76-7254-6295-E04BAFF33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7C597F-3E1D-F7FE-C64A-4CE204FD97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43D9BE7-455B-6B8A-D812-806831664E6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A076A08-4A72-105F-5348-DE95D0525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62538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C03C37-5C37-2063-819B-329CAD4A4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9BAAEE-96EB-9E9E-BDF2-6A6C0D037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BE1CF-5E11-CF13-4A01-B0F9248EF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D109EB06-7C76-7254-6295-E04BAFF33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7C597F-3E1D-F7FE-C64A-4CE204FD97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43D9BE7-455B-6B8A-D812-806831664E6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A076A08-4A72-105F-5348-DE95D0525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292B77D-D732-E7D4-A6B1-0A966E6BF488}"/>
              </a:ext>
            </a:extLst>
          </p:cNvPr>
          <p:cNvGrpSpPr/>
          <p:nvPr userDrawn="1"/>
        </p:nvGrpSpPr>
        <p:grpSpPr>
          <a:xfrm>
            <a:off x="7209216" y="2758227"/>
            <a:ext cx="5623593" cy="5612225"/>
            <a:chOff x="7209216" y="2758227"/>
            <a:chExt cx="5623593" cy="561222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02C5448-A851-B643-5EAD-72DA0FDD41B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grayscl/>
              <a:alphaModFix am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79" b="28024"/>
            <a:stretch/>
          </p:blipFill>
          <p:spPr>
            <a:xfrm>
              <a:off x="7209216" y="2764866"/>
              <a:ext cx="4982784" cy="4093134"/>
            </a:xfrm>
            <a:prstGeom prst="rect">
              <a:avLst/>
            </a:prstGeom>
          </p:spPr>
        </p:pic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D11A7CE8-AD7B-8E77-CF09-1609492A8F9E}"/>
                </a:ext>
              </a:extLst>
            </p:cNvPr>
            <p:cNvSpPr/>
            <p:nvPr userDrawn="1"/>
          </p:nvSpPr>
          <p:spPr>
            <a:xfrm rot="16200000">
              <a:off x="7220584" y="2758227"/>
              <a:ext cx="5612225" cy="5612225"/>
            </a:xfrm>
            <a:prstGeom prst="arc">
              <a:avLst>
                <a:gd name="adj1" fmla="val 14553369"/>
                <a:gd name="adj2" fmla="val 3028724"/>
              </a:avLst>
            </a:prstGeom>
            <a:ln>
              <a:solidFill>
                <a:schemeClr val="accent3">
                  <a:alpha val="12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746339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Simple Gre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7E53C0-197E-4E39-3DF4-1922645929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5992" y="566709"/>
            <a:ext cx="2528178" cy="783735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084F6E-C402-E001-B8A3-477D91DB62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4"/>
            <a:ext cx="1655762" cy="1655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spc="150" baseline="0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66F76-74B9-E616-003F-9F120677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5831-62F6-248F-2536-5365792A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824EA-FB57-AA42-CC47-10702187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Content Placeholder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D75D2FB5-A6FD-7717-B985-1C45B267774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1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43" y="1130179"/>
            <a:ext cx="9379113" cy="4597642"/>
          </a:xfrm>
          <a:prstGeom prst="rect">
            <a:avLst/>
          </a:prstGeom>
          <a:effectLst>
            <a:glow>
              <a:schemeClr val="tx1"/>
            </a:glow>
            <a:outerShdw blurRad="50800" dist="50800" dir="5400000" algn="ctr" rotWithShape="0">
              <a:srgbClr val="000000">
                <a:alpha val="0"/>
              </a:srgbClr>
            </a:outerShdw>
            <a:reflection endPos="0" dist="508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E1513E-D9F7-4665-D50A-C49BD0623386}"/>
              </a:ext>
            </a:extLst>
          </p:cNvPr>
          <p:cNvSpPr txBox="1"/>
          <p:nvPr userDrawn="1"/>
        </p:nvSpPr>
        <p:spPr>
          <a:xfrm>
            <a:off x="8340436" y="5946135"/>
            <a:ext cx="3851564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7149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10B71-8D11-C201-F5B2-9A56EAFD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478E4-6752-116B-5D97-8F367EAA7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D55ED-4483-8F05-E5C2-D2DE6EA4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308791A-1617-5FAE-52DC-B4FCE0CD39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5"/>
            <a:ext cx="1325563" cy="1325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293F7C-F4FA-76C8-EA05-1F84426B2B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672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10B71-8D11-C201-F5B2-9A56EAFD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478E4-6752-116B-5D97-8F367EAA7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D55ED-4483-8F05-E5C2-D2DE6EA4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308791A-1617-5FAE-52DC-B4FCE0CD39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5"/>
            <a:ext cx="1325563" cy="1325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293F7C-F4FA-76C8-EA05-1F84426B2B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062EC69-293D-B068-6694-395BB9B235B7}"/>
              </a:ext>
            </a:extLst>
          </p:cNvPr>
          <p:cNvGrpSpPr/>
          <p:nvPr userDrawn="1"/>
        </p:nvGrpSpPr>
        <p:grpSpPr>
          <a:xfrm>
            <a:off x="7209216" y="2758227"/>
            <a:ext cx="5623593" cy="5612225"/>
            <a:chOff x="7209216" y="2758227"/>
            <a:chExt cx="5623593" cy="561222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19BD460-7D72-5C8C-9608-81656E56D4E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grayscl/>
              <a:alphaModFix am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79" b="28024"/>
            <a:stretch/>
          </p:blipFill>
          <p:spPr>
            <a:xfrm>
              <a:off x="7209216" y="2764866"/>
              <a:ext cx="4982784" cy="4093134"/>
            </a:xfrm>
            <a:prstGeom prst="rect">
              <a:avLst/>
            </a:prstGeom>
          </p:spPr>
        </p:pic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9603E80E-EE02-763E-A618-4043A879275E}"/>
                </a:ext>
              </a:extLst>
            </p:cNvPr>
            <p:cNvSpPr/>
            <p:nvPr userDrawn="1"/>
          </p:nvSpPr>
          <p:spPr>
            <a:xfrm rot="16200000">
              <a:off x="7220584" y="2758227"/>
              <a:ext cx="5612225" cy="5612225"/>
            </a:xfrm>
            <a:prstGeom prst="arc">
              <a:avLst>
                <a:gd name="adj1" fmla="val 14553369"/>
                <a:gd name="adj2" fmla="val 3028724"/>
              </a:avLst>
            </a:prstGeom>
            <a:ln>
              <a:solidFill>
                <a:schemeClr val="accent3">
                  <a:alpha val="12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878112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10B71-8D11-C201-F5B2-9A56EAFD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478E4-6752-116B-5D97-8F367EAA7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D55ED-4483-8F05-E5C2-D2DE6EA4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6851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BA3A601-AD69-BD90-F09E-80EF172EFE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7F8D229-0EB4-A05E-9EAE-A42E73F9F4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48D10C-C2AC-E9A3-0317-086591DBE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206501"/>
            <a:ext cx="3932237" cy="850898"/>
          </a:xfrm>
        </p:spPr>
        <p:txBody>
          <a:bodyPr anchor="b"/>
          <a:lstStyle>
            <a:lvl1pPr>
              <a:defRPr sz="3200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2C8D8-EF13-9297-5883-FDD5DAECB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206501"/>
            <a:ext cx="6172200" cy="4654550"/>
          </a:xfrm>
        </p:spPr>
        <p:txBody>
          <a:bodyPr/>
          <a:lstStyle>
            <a:lvl1pPr>
              <a:defRPr sz="32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 sz="28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 sz="24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 sz="20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 sz="20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E8177A-3450-A672-3524-7CA2D51D60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50000"/>
                  </a:schemeClr>
                </a:solidFill>
                <a:latin typeface="Nexa-Book" panose="01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FF38A2-818B-B1B4-9E19-F1AAAAEB7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3BB7C3-13B6-EFC7-D954-A082C1AB4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F86874-56F0-02BD-3A56-CDDF72E26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81DAA9-7159-FCB3-921B-0B55F1EBACE0}"/>
              </a:ext>
            </a:extLst>
          </p:cNvPr>
          <p:cNvCxnSpPr>
            <a:cxnSpLocks/>
          </p:cNvCxnSpPr>
          <p:nvPr userDrawn="1"/>
        </p:nvCxnSpPr>
        <p:spPr>
          <a:xfrm flipH="1">
            <a:off x="838200" y="2057400"/>
            <a:ext cx="393382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576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BA3A601-AD69-BD90-F09E-80EF172EFE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7F8D229-0EB4-A05E-9EAE-A42E73F9F4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48D10C-C2AC-E9A3-0317-086591DBE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206501"/>
            <a:ext cx="3932237" cy="850898"/>
          </a:xfrm>
        </p:spPr>
        <p:txBody>
          <a:bodyPr anchor="b"/>
          <a:lstStyle>
            <a:lvl1pPr>
              <a:defRPr sz="3200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2C8D8-EF13-9297-5883-FDD5DAECB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206501"/>
            <a:ext cx="6172200" cy="4654550"/>
          </a:xfrm>
        </p:spPr>
        <p:txBody>
          <a:bodyPr/>
          <a:lstStyle>
            <a:lvl1pPr>
              <a:defRPr sz="32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 sz="28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 sz="24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 sz="20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 sz="20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E8177A-3450-A672-3524-7CA2D51D60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50000"/>
                  </a:schemeClr>
                </a:solidFill>
                <a:latin typeface="Nexa-Book" panose="01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FF38A2-818B-B1B4-9E19-F1AAAAEB7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3BB7C3-13B6-EFC7-D954-A082C1AB4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F86874-56F0-02BD-3A56-CDDF72E26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81DAA9-7159-FCB3-921B-0B55F1EBACE0}"/>
              </a:ext>
            </a:extLst>
          </p:cNvPr>
          <p:cNvCxnSpPr>
            <a:cxnSpLocks/>
          </p:cNvCxnSpPr>
          <p:nvPr userDrawn="1"/>
        </p:nvCxnSpPr>
        <p:spPr>
          <a:xfrm flipH="1">
            <a:off x="838200" y="2057400"/>
            <a:ext cx="393382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0C984A1-6593-853A-9B97-65F3D4B10071}"/>
              </a:ext>
            </a:extLst>
          </p:cNvPr>
          <p:cNvGrpSpPr/>
          <p:nvPr userDrawn="1"/>
        </p:nvGrpSpPr>
        <p:grpSpPr>
          <a:xfrm>
            <a:off x="7209216" y="2758227"/>
            <a:ext cx="5623593" cy="5612225"/>
            <a:chOff x="7209216" y="2758227"/>
            <a:chExt cx="5623593" cy="561222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8B8DA1D-5808-60BA-D1A1-B8EECC1B70A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grayscl/>
              <a:alphaModFix am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79" b="28024"/>
            <a:stretch/>
          </p:blipFill>
          <p:spPr>
            <a:xfrm>
              <a:off x="7209216" y="2764866"/>
              <a:ext cx="4982784" cy="4093134"/>
            </a:xfrm>
            <a:prstGeom prst="rect">
              <a:avLst/>
            </a:prstGeom>
          </p:spPr>
        </p:pic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2B67F314-AC9F-2A3B-3561-2F1141B54268}"/>
                </a:ext>
              </a:extLst>
            </p:cNvPr>
            <p:cNvSpPr/>
            <p:nvPr userDrawn="1"/>
          </p:nvSpPr>
          <p:spPr>
            <a:xfrm rot="16200000">
              <a:off x="7220584" y="2758227"/>
              <a:ext cx="5612225" cy="5612225"/>
            </a:xfrm>
            <a:prstGeom prst="arc">
              <a:avLst>
                <a:gd name="adj1" fmla="val 14553369"/>
                <a:gd name="adj2" fmla="val 3028724"/>
              </a:avLst>
            </a:prstGeom>
            <a:ln>
              <a:solidFill>
                <a:schemeClr val="accent3">
                  <a:alpha val="12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4628375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CDF6C-F99F-1AFA-98D0-D46A9AD35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207476"/>
            <a:ext cx="3932237" cy="849923"/>
          </a:xfrm>
        </p:spPr>
        <p:txBody>
          <a:bodyPr anchor="b"/>
          <a:lstStyle>
            <a:lvl1pPr>
              <a:defRPr sz="3200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B44C9D-2112-79B0-4816-9E78BD29BD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207476"/>
            <a:ext cx="6172200" cy="465357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8CF4E-C176-9D12-7120-4D0A9F2DAE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50000"/>
                  </a:schemeClr>
                </a:solidFill>
                <a:latin typeface="Nexa-Book" panose="01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CB104-0143-327D-34B1-7151C91F2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CEEECE-E60B-0CC8-E29F-58D51A513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191EF0-CF7E-5D1F-2062-9EBDCCA48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EA6701-4F96-CE0C-492C-6DFAA4D17F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04F42B12-34D2-EC73-93B8-A643C1AB71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225E6E-34E3-8E0F-A53C-AEDCE8120288}"/>
              </a:ext>
            </a:extLst>
          </p:cNvPr>
          <p:cNvCxnSpPr>
            <a:cxnSpLocks/>
          </p:cNvCxnSpPr>
          <p:nvPr userDrawn="1"/>
        </p:nvCxnSpPr>
        <p:spPr>
          <a:xfrm flipH="1">
            <a:off x="838200" y="2057400"/>
            <a:ext cx="393382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3632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c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10B71-8D11-C201-F5B2-9A56EAFD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478E4-6752-116B-5D97-8F367EAA7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D55ED-4483-8F05-E5C2-D2DE6EA4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17214950-9F4F-61CB-028E-624818BE88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637" y="816637"/>
            <a:ext cx="5224725" cy="522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96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ck Logo Blue Backgo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4AF69F4-770D-1B85-848B-D57E7B0CA1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0">
                <a:srgbClr val="00B0F0">
                  <a:shade val="67500"/>
                  <a:satMod val="115000"/>
                </a:srgbClr>
              </a:gs>
              <a:gs pos="85000">
                <a:srgbClr val="00B0F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10B71-8D11-C201-F5B2-9A56EAFD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478E4-6752-116B-5D97-8F367EAA7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D55ED-4483-8F05-E5C2-D2DE6EA4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17214950-9F4F-61CB-028E-624818BE88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637" y="816637"/>
            <a:ext cx="5224725" cy="522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174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Logo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66A0D65-B433-449D-A2E1-10BC8BD32A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0">
                <a:srgbClr val="00B0F0">
                  <a:shade val="67500"/>
                  <a:satMod val="115000"/>
                </a:srgbClr>
              </a:gs>
              <a:gs pos="44000">
                <a:srgbClr val="00B0F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C4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10B71-8D11-C201-F5B2-9A56EAFD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478E4-6752-116B-5D97-8F367EAA7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D55ED-4483-8F05-E5C2-D2DE6EA4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214950-9F4F-61CB-028E-624818BE88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637" y="816637"/>
            <a:ext cx="5224725" cy="522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6225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Logo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10B71-8D11-C201-F5B2-9A56EAFD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478E4-6752-116B-5D97-8F367EAA7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D55ED-4483-8F05-E5C2-D2DE6EA4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214950-9F4F-61CB-028E-624818BE88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636" y="816636"/>
            <a:ext cx="5224725" cy="52247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CF1ACE1-D73B-D8C2-A924-FC1C935A2DAE}"/>
              </a:ext>
            </a:extLst>
          </p:cNvPr>
          <p:cNvSpPr/>
          <p:nvPr userDrawn="1"/>
        </p:nvSpPr>
        <p:spPr>
          <a:xfrm>
            <a:off x="3483636" y="816637"/>
            <a:ext cx="5224725" cy="5224725"/>
          </a:xfrm>
          <a:prstGeom prst="ellipse">
            <a:avLst/>
          </a:prstGeom>
          <a:noFill/>
          <a:ln w="38100">
            <a:solidFill>
              <a:srgbClr val="01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1785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Simple Gre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7E53C0-197E-4E39-3DF4-1922645929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5992" y="566709"/>
            <a:ext cx="2528178" cy="783735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084F6E-C402-E001-B8A3-477D91DB62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4"/>
            <a:ext cx="1655762" cy="1655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spc="150" baseline="0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66F76-74B9-E616-003F-9F120677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5831-62F6-248F-2536-5365792A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824EA-FB57-AA42-CC47-10702187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Content Placeholder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D75D2FB5-A6FD-7717-B985-1C45B267774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1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43" y="1130179"/>
            <a:ext cx="9379113" cy="4597642"/>
          </a:xfrm>
          <a:prstGeom prst="rect">
            <a:avLst/>
          </a:prstGeom>
          <a:effectLst>
            <a:glow>
              <a:schemeClr val="tx1"/>
            </a:glow>
            <a:outerShdw blurRad="50800" dist="50800" dir="5400000" algn="ctr" rotWithShape="0">
              <a:srgbClr val="000000">
                <a:alpha val="0"/>
              </a:srgbClr>
            </a:outerShdw>
            <a:reflection endPos="0" dist="50800" dir="5400000" sy="-100000" algn="bl" rotWithShape="0"/>
          </a:effec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A7E8DB-A4AC-8027-9A53-75C66510D5D0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3402038" y="3509963"/>
            <a:ext cx="5438686" cy="0"/>
          </a:xfrm>
          <a:prstGeom prst="line">
            <a:avLst/>
          </a:prstGeom>
          <a:noFill/>
          <a:ln w="25400">
            <a:solidFill>
              <a:srgbClr val="660066"/>
            </a:solidFill>
            <a:prstDash val="dot"/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7629CA6-0662-2D71-1B21-AE49055667F6}"/>
              </a:ext>
            </a:extLst>
          </p:cNvPr>
          <p:cNvSpPr txBox="1"/>
          <p:nvPr userDrawn="1"/>
        </p:nvSpPr>
        <p:spPr>
          <a:xfrm>
            <a:off x="8340436" y="5946135"/>
            <a:ext cx="3851564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346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Simple Gre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E1C1C02C-18E1-780A-8763-41AE0F2917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1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43" y="1130179"/>
            <a:ext cx="9379113" cy="4597642"/>
          </a:xfrm>
          <a:prstGeom prst="rect">
            <a:avLst/>
          </a:prstGeom>
          <a:effectLst>
            <a:glow>
              <a:schemeClr val="tx1"/>
            </a:glow>
            <a:outerShdw blurRad="50800" dist="50800" dir="5400000" algn="ctr" rotWithShape="0">
              <a:srgbClr val="000000">
                <a:alpha val="0"/>
              </a:srgbClr>
            </a:outerShdw>
            <a:reflection endPos="0" dist="508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7E53C0-197E-4E39-3DF4-1922645929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5992" y="566709"/>
            <a:ext cx="2528178" cy="783735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084F6E-C402-E001-B8A3-477D91DB623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4"/>
            <a:ext cx="1655762" cy="1655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4400" y="2500833"/>
            <a:ext cx="4347501" cy="565735"/>
          </a:xfrm>
        </p:spPr>
        <p:txBody>
          <a:bodyPr anchor="b">
            <a:normAutofit/>
          </a:bodyPr>
          <a:lstStyle>
            <a:lvl1pPr algn="ctr">
              <a:defRPr sz="3000" spc="150" baseline="0">
                <a:solidFill>
                  <a:schemeClr val="bg2">
                    <a:lumMod val="50000"/>
                  </a:schemeClr>
                </a:solidFill>
                <a:latin typeface="Nexa-Bold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42992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 i="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66F76-74B9-E616-003F-9F120677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5831-62F6-248F-2536-5365792A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824EA-FB57-AA42-CC47-10702187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644F0A-52D2-552F-0A18-5EBE0472DC5E}"/>
              </a:ext>
            </a:extLst>
          </p:cNvPr>
          <p:cNvSpPr txBox="1"/>
          <p:nvPr userDrawn="1"/>
        </p:nvSpPr>
        <p:spPr>
          <a:xfrm>
            <a:off x="8340436" y="5946135"/>
            <a:ext cx="3851564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111F31-A7FB-AB43-EE29-2BCF7DB70B07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3059138" y="3066568"/>
            <a:ext cx="5438686" cy="0"/>
          </a:xfrm>
          <a:prstGeom prst="line">
            <a:avLst/>
          </a:prstGeom>
          <a:noFill/>
          <a:ln w="25400">
            <a:solidFill>
              <a:srgbClr val="660066"/>
            </a:solidFill>
            <a:prstDash val="dot"/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104487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Simple Logo Bl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27661D-AEBD-17AC-4B6C-4A3EDB784F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 b="28024"/>
          <a:stretch/>
        </p:blipFill>
        <p:spPr>
          <a:xfrm>
            <a:off x="5159912" y="1081454"/>
            <a:ext cx="7032088" cy="5776546"/>
          </a:xfrm>
          <a:prstGeom prst="rect">
            <a:avLst/>
          </a:prstGeom>
        </p:spPr>
      </p:pic>
      <p:sp>
        <p:nvSpPr>
          <p:cNvPr id="10" name="Arc 9">
            <a:extLst>
              <a:ext uri="{FF2B5EF4-FFF2-40B4-BE49-F238E27FC236}">
                <a16:creationId xmlns:a16="http://schemas.microsoft.com/office/drawing/2014/main" id="{7A42C6AB-54B1-13FD-E709-ED01A315E46D}"/>
              </a:ext>
            </a:extLst>
          </p:cNvPr>
          <p:cNvSpPr/>
          <p:nvPr userDrawn="1"/>
        </p:nvSpPr>
        <p:spPr>
          <a:xfrm rot="16200000">
            <a:off x="5175955" y="1072085"/>
            <a:ext cx="7920404" cy="7920404"/>
          </a:xfrm>
          <a:prstGeom prst="arc">
            <a:avLst>
              <a:gd name="adj1" fmla="val 14553369"/>
              <a:gd name="adj2" fmla="val 3028724"/>
            </a:avLst>
          </a:prstGeom>
          <a:ln>
            <a:solidFill>
              <a:schemeClr val="accent3">
                <a:alpha val="3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7E53C0-197E-4E39-3DF4-1922645929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5992" y="566709"/>
            <a:ext cx="2528178" cy="783735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084F6E-C402-E001-B8A3-477D91DB62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4"/>
            <a:ext cx="1655762" cy="1655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spc="15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66F76-74B9-E616-003F-9F120677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5831-62F6-248F-2536-5365792A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824EA-FB57-AA42-CC47-10702187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695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Simple Logo Gre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27661D-AEBD-17AC-4B6C-4A3EDB784F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 b="28024"/>
          <a:stretch/>
        </p:blipFill>
        <p:spPr>
          <a:xfrm>
            <a:off x="5159912" y="1081454"/>
            <a:ext cx="7032088" cy="5776546"/>
          </a:xfrm>
          <a:prstGeom prst="rect">
            <a:avLst/>
          </a:prstGeom>
        </p:spPr>
      </p:pic>
      <p:sp>
        <p:nvSpPr>
          <p:cNvPr id="10" name="Arc 9">
            <a:extLst>
              <a:ext uri="{FF2B5EF4-FFF2-40B4-BE49-F238E27FC236}">
                <a16:creationId xmlns:a16="http://schemas.microsoft.com/office/drawing/2014/main" id="{7A42C6AB-54B1-13FD-E709-ED01A315E46D}"/>
              </a:ext>
            </a:extLst>
          </p:cNvPr>
          <p:cNvSpPr/>
          <p:nvPr userDrawn="1"/>
        </p:nvSpPr>
        <p:spPr>
          <a:xfrm rot="16200000">
            <a:off x="5175955" y="1072085"/>
            <a:ext cx="7920404" cy="7920404"/>
          </a:xfrm>
          <a:prstGeom prst="arc">
            <a:avLst>
              <a:gd name="adj1" fmla="val 14553369"/>
              <a:gd name="adj2" fmla="val 3028724"/>
            </a:avLst>
          </a:prstGeom>
          <a:ln>
            <a:solidFill>
              <a:schemeClr val="accent3">
                <a:alpha val="3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7E53C0-197E-4E39-3DF4-1922645929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5992" y="566709"/>
            <a:ext cx="2528178" cy="783735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084F6E-C402-E001-B8A3-477D91DB62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4"/>
            <a:ext cx="1655762" cy="1655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spc="150" baseline="0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66F76-74B9-E616-003F-9F120677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5831-62F6-248F-2536-5365792A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824EA-FB57-AA42-CC47-10702187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332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Logo White/Bl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831A6E-5C61-78AF-5D8D-D13531A7B87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23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084A2C-5D21-7A98-F6D9-A5AC70C571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 b="28024"/>
          <a:stretch/>
        </p:blipFill>
        <p:spPr>
          <a:xfrm>
            <a:off x="5159912" y="1081454"/>
            <a:ext cx="7032088" cy="57765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8331200" y="337402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chemeClr val="bg1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chemeClr val="bg1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493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imple Logo White/Bl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1084A2C-5D21-7A98-F6D9-A5AC70C571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 b="28024"/>
          <a:stretch/>
        </p:blipFill>
        <p:spPr>
          <a:xfrm>
            <a:off x="5159912" y="1081454"/>
            <a:ext cx="7032088" cy="57765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8331200" y="337402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F30BF6-4AB5-5793-16E3-01544A52D6F8}"/>
              </a:ext>
            </a:extLst>
          </p:cNvPr>
          <p:cNvSpPr/>
          <p:nvPr userDrawn="1"/>
        </p:nvSpPr>
        <p:spPr>
          <a:xfrm rot="16200000">
            <a:off x="5175955" y="1072085"/>
            <a:ext cx="7920404" cy="7920404"/>
          </a:xfrm>
          <a:prstGeom prst="arc">
            <a:avLst>
              <a:gd name="adj1" fmla="val 14553369"/>
              <a:gd name="adj2" fmla="val 3028724"/>
            </a:avLst>
          </a:prstGeom>
          <a:ln>
            <a:solidFill>
              <a:srgbClr val="00B0F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358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E79A1B-8910-5BC1-CF92-B38FE72CB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46328-37A7-2676-1096-E57A9505D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F5011-76B3-0174-3A68-9C86EC07D8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7316D-C409-4712-90E5-1C58F0743890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66A41-F04C-56FA-AB94-EC92BB1FF8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F6920-6913-6447-389F-BACD3E6EE7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D00A0-B5A4-4974-B922-5D8D8E00DF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080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66" r:id="rId3"/>
    <p:sldLayoutId id="2147483670" r:id="rId4"/>
    <p:sldLayoutId id="2147483676" r:id="rId5"/>
    <p:sldLayoutId id="2147483667" r:id="rId6"/>
    <p:sldLayoutId id="2147483671" r:id="rId7"/>
    <p:sldLayoutId id="2147483660" r:id="rId8"/>
    <p:sldLayoutId id="2147483665" r:id="rId9"/>
    <p:sldLayoutId id="2147483672" r:id="rId10"/>
    <p:sldLayoutId id="2147483673" r:id="rId11"/>
    <p:sldLayoutId id="2147483664" r:id="rId12"/>
    <p:sldLayoutId id="2147483661" r:id="rId13"/>
    <p:sldLayoutId id="2147483662" r:id="rId14"/>
    <p:sldLayoutId id="2147483674" r:id="rId15"/>
    <p:sldLayoutId id="2147483675" r:id="rId16"/>
    <p:sldLayoutId id="2147483663" r:id="rId17"/>
    <p:sldLayoutId id="2147483691" r:id="rId18"/>
    <p:sldLayoutId id="2147483677" r:id="rId19"/>
    <p:sldLayoutId id="2147483679" r:id="rId20"/>
    <p:sldLayoutId id="2147483678" r:id="rId21"/>
    <p:sldLayoutId id="2147483680" r:id="rId22"/>
    <p:sldLayoutId id="2147483681" r:id="rId23"/>
    <p:sldLayoutId id="2147483692" r:id="rId24"/>
    <p:sldLayoutId id="2147483682" r:id="rId25"/>
    <p:sldLayoutId id="2147483683" r:id="rId26"/>
    <p:sldLayoutId id="2147483693" r:id="rId27"/>
    <p:sldLayoutId id="2147483685" r:id="rId28"/>
    <p:sldLayoutId id="2147483684" r:id="rId29"/>
    <p:sldLayoutId id="2147483687" r:id="rId30"/>
    <p:sldLayoutId id="2147483686" r:id="rId31"/>
    <p:sldLayoutId id="2147483688" r:id="rId32"/>
    <p:sldLayoutId id="2147483695" r:id="rId33"/>
    <p:sldLayoutId id="2147483689" r:id="rId34"/>
    <p:sldLayoutId id="2147483690" r:id="rId35"/>
    <p:sldLayoutId id="2147483696" r:id="rId36"/>
    <p:sldLayoutId id="2147483698" r:id="rId37"/>
    <p:sldLayoutId id="2147483697" r:id="rId38"/>
    <p:sldLayoutId id="2147483699" r:id="rId3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1E255-440C-2229-97FE-1FEF65C414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Traffic Lights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B8EE17-B091-8F3D-3189-BBCE7F57CB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Instructions and Wiring Diagrams</a:t>
            </a:r>
          </a:p>
        </p:txBody>
      </p:sp>
    </p:spTree>
    <p:extLst>
      <p:ext uri="{BB962C8B-B14F-4D97-AF65-F5344CB8AC3E}">
        <p14:creationId xmlns:p14="http://schemas.microsoft.com/office/powerpoint/2010/main" val="827432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62C1E-0928-6C3D-3A19-1AD1D98CD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Arduino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22046-9C4A-3F85-7814-005606580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053840" cy="448373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GB" sz="2000" dirty="0"/>
              <a:t>To install an Arduino library, follow the next steps: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Go to </a:t>
            </a:r>
            <a:r>
              <a:rPr lang="en-GB" sz="1800" i="1" dirty="0"/>
              <a:t>Sketch &gt;&gt; Include Library &gt;&gt; Manage Libraries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A pop-up window will appear 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GB" sz="1800" dirty="0"/>
          </a:p>
          <a:p>
            <a:pPr marL="285750" lvl="1" indent="-285750">
              <a:lnSpc>
                <a:spcPct val="150000"/>
              </a:lnSpc>
            </a:pPr>
            <a:r>
              <a:rPr lang="en-GB" sz="1800" dirty="0"/>
              <a:t>Search and Install the following Libraries</a:t>
            </a:r>
          </a:p>
          <a:p>
            <a:pPr marL="457200" lvl="2" indent="0">
              <a:lnSpc>
                <a:spcPct val="150000"/>
              </a:lnSpc>
              <a:buNone/>
            </a:pPr>
            <a:endParaRPr lang="en-GB" sz="1400" dirty="0"/>
          </a:p>
          <a:p>
            <a:pPr marL="457200" lvl="2" indent="0" algn="ctr">
              <a:lnSpc>
                <a:spcPct val="150000"/>
              </a:lnSpc>
              <a:buNone/>
            </a:pPr>
            <a:r>
              <a:rPr lang="en-GB" sz="1400" dirty="0" err="1"/>
              <a:t>Adafruit_NeoPixel.h</a:t>
            </a:r>
            <a:endParaRPr lang="en-GB" sz="1400" dirty="0"/>
          </a:p>
          <a:p>
            <a:pPr marL="457200" lvl="2" indent="0">
              <a:lnSpc>
                <a:spcPct val="150000"/>
              </a:lnSpc>
              <a:buNone/>
            </a:pPr>
            <a:endParaRPr lang="en-GB" sz="1400" dirty="0"/>
          </a:p>
          <a:p>
            <a:pPr marL="285750" lvl="2" indent="-285750">
              <a:lnSpc>
                <a:spcPct val="150000"/>
              </a:lnSpc>
            </a:pPr>
            <a:r>
              <a:rPr lang="en-GB" sz="1800" dirty="0"/>
              <a:t>Restart the Arduino Environment</a:t>
            </a:r>
            <a:endParaRPr lang="en-GB" sz="1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20E9CAF-2828-B2D9-7420-0DAB5101D3B2}"/>
              </a:ext>
            </a:extLst>
          </p:cNvPr>
          <p:cNvGrpSpPr/>
          <p:nvPr/>
        </p:nvGrpSpPr>
        <p:grpSpPr>
          <a:xfrm>
            <a:off x="5797296" y="666821"/>
            <a:ext cx="6275832" cy="3132352"/>
            <a:chOff x="5797296" y="666821"/>
            <a:chExt cx="6275832" cy="313235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8005BD3-F630-5904-0977-6C0A916168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8275" b="4436"/>
            <a:stretch/>
          </p:blipFill>
          <p:spPr>
            <a:xfrm>
              <a:off x="5797296" y="666821"/>
              <a:ext cx="2340696" cy="276217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899BA5C-BE41-A3A6-030B-8879316D6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44736" y="1027906"/>
              <a:ext cx="3728392" cy="210848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6CC210-1D97-ADB1-2111-DD90E5537995}"/>
                </a:ext>
              </a:extLst>
            </p:cNvPr>
            <p:cNvSpPr txBox="1"/>
            <p:nvPr/>
          </p:nvSpPr>
          <p:spPr>
            <a:xfrm>
              <a:off x="7299962" y="3429841"/>
              <a:ext cx="2340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Library Manager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99CD4B-DEB3-45C8-C9F8-BA2B80EF414C}"/>
              </a:ext>
            </a:extLst>
          </p:cNvPr>
          <p:cNvGrpSpPr/>
          <p:nvPr/>
        </p:nvGrpSpPr>
        <p:grpSpPr>
          <a:xfrm>
            <a:off x="5797296" y="4131599"/>
            <a:ext cx="5608496" cy="1358670"/>
            <a:chOff x="5797296" y="4131599"/>
            <a:chExt cx="5608496" cy="135867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BD23673-A2D4-53B7-157C-7FCF6BA84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97296" y="4131599"/>
              <a:ext cx="5608496" cy="84157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9D9AC8-583B-8E9C-1A17-EFF40CD8B16F}"/>
                </a:ext>
              </a:extLst>
            </p:cNvPr>
            <p:cNvSpPr txBox="1"/>
            <p:nvPr/>
          </p:nvSpPr>
          <p:spPr>
            <a:xfrm>
              <a:off x="7299962" y="5120937"/>
              <a:ext cx="2340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Library to be Installed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1001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5537A-0C64-FC4C-4243-8CCB97272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9E7F8-4E0E-67A3-ABAA-E4A55507E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000" dirty="0"/>
              <a:t>Arduino (MEGA, Nano, etc.)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2 Traffic Lights (Assembled)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6 Wires male to male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F10B5C-A1C4-2193-A7CC-31E4C9FB5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05" y="3728407"/>
            <a:ext cx="3598863" cy="2342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2880E3-5F9E-0E21-9E95-D5145F54D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084" y="3909587"/>
            <a:ext cx="3503037" cy="24723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F8E795-32B6-6B46-B7A7-4ECB222C5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0501" y="2197321"/>
            <a:ext cx="1338962" cy="411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545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DD6F-7FFE-B340-81E5-1BCAA1B7D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Steps to follow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BFB3E-AF0B-1DA6-92DA-EE8FF21A9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514350" indent="-514350">
              <a:lnSpc>
                <a:spcPct val="160000"/>
              </a:lnSpc>
              <a:buFont typeface="+mj-lt"/>
              <a:buAutoNum type="arabicPeriod"/>
            </a:pPr>
            <a:r>
              <a:rPr lang="en-GB" dirty="0"/>
              <a:t>Assemble the Traffic lights as shown in the following diagrams.</a:t>
            </a:r>
          </a:p>
          <a:p>
            <a:pPr marL="514350" indent="-514350">
              <a:lnSpc>
                <a:spcPct val="160000"/>
              </a:lnSpc>
              <a:buFont typeface="+mj-lt"/>
              <a:buAutoNum type="arabicPeriod"/>
            </a:pPr>
            <a:r>
              <a:rPr lang="en-GB" dirty="0"/>
              <a:t>Download the program to the Arduino Mega from GitHub.</a:t>
            </a:r>
          </a:p>
          <a:p>
            <a:pPr marL="514350" indent="-514350">
              <a:lnSpc>
                <a:spcPct val="160000"/>
              </a:lnSpc>
              <a:buFont typeface="+mj-lt"/>
              <a:buAutoNum type="arabicPeriod"/>
            </a:pPr>
            <a:r>
              <a:rPr lang="en-GB" dirty="0"/>
              <a:t>Install the Required libraries for Arduino.</a:t>
            </a:r>
          </a:p>
          <a:p>
            <a:pPr marL="514350" indent="-514350">
              <a:lnSpc>
                <a:spcPct val="160000"/>
              </a:lnSpc>
              <a:buFont typeface="+mj-lt"/>
              <a:buAutoNum type="arabicPeriod"/>
            </a:pPr>
            <a:r>
              <a:rPr lang="en-GB" dirty="0"/>
              <a:t>Flash the Arduino.</a:t>
            </a:r>
          </a:p>
          <a:p>
            <a:pPr marL="514350" indent="-514350">
              <a:lnSpc>
                <a:spcPct val="160000"/>
              </a:lnSpc>
              <a:buFont typeface="+mj-lt"/>
              <a:buAutoNum type="arabicPeriod"/>
            </a:pPr>
            <a:r>
              <a:rPr lang="en-GB" dirty="0"/>
              <a:t>Make the appropriate connection according to the wiring diagrams.</a:t>
            </a:r>
          </a:p>
          <a:p>
            <a:pPr marL="514350" indent="-514350">
              <a:lnSpc>
                <a:spcPct val="160000"/>
              </a:lnSpc>
              <a:buFont typeface="+mj-lt"/>
              <a:buAutoNum type="arabicPeriod"/>
            </a:pPr>
            <a:r>
              <a:rPr lang="en-GB" dirty="0"/>
              <a:t>Connect the Arduino to a power supply.</a:t>
            </a:r>
          </a:p>
          <a:p>
            <a:pPr marL="514350" indent="-514350">
              <a:lnSpc>
                <a:spcPct val="160000"/>
              </a:lnSpc>
              <a:buFont typeface="+mj-lt"/>
              <a:buAutoNum type="arabicPeriod"/>
            </a:pPr>
            <a:r>
              <a:rPr lang="en-GB" dirty="0"/>
              <a:t>Verify if the traffic lights are working correctly.</a:t>
            </a:r>
          </a:p>
          <a:p>
            <a:pPr marL="514350" indent="-514350">
              <a:lnSpc>
                <a:spcPct val="160000"/>
              </a:lnSpc>
              <a:buFont typeface="+mj-lt"/>
              <a:buAutoNum type="arabicPeriod"/>
            </a:pPr>
            <a:r>
              <a:rPr lang="en-GB" dirty="0"/>
              <a:t>Place the Traffic Lights in the correct position on the track.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815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AD132-BBA9-62ED-CBD7-2FB777DEF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Traffic Light 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9B4E5-E3AC-0B42-6B66-18C960BB6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896" y="1825625"/>
            <a:ext cx="6492241" cy="452945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60000"/>
              </a:lnSpc>
            </a:pPr>
            <a:r>
              <a:rPr lang="en-GB" dirty="0"/>
              <a:t>Traffic light is composed of 2 parts</a:t>
            </a:r>
          </a:p>
          <a:p>
            <a:pPr lvl="1">
              <a:lnSpc>
                <a:spcPct val="160000"/>
              </a:lnSpc>
            </a:pPr>
            <a:r>
              <a:rPr lang="en-GB" dirty="0"/>
              <a:t>PCB (LEDS soldered)</a:t>
            </a:r>
          </a:p>
          <a:p>
            <a:pPr lvl="1">
              <a:lnSpc>
                <a:spcPct val="160000"/>
              </a:lnSpc>
            </a:pPr>
            <a:r>
              <a:rPr lang="en-GB" dirty="0"/>
              <a:t>Light Diffusers (Base and plastic diffusers)</a:t>
            </a:r>
          </a:p>
          <a:p>
            <a:pPr marL="1179513" lvl="3" indent="-265113">
              <a:lnSpc>
                <a:spcPct val="160000"/>
              </a:lnSpc>
            </a:pPr>
            <a:r>
              <a:rPr lang="en-GB" dirty="0"/>
              <a:t>The Light Diffusers come as a stick–on attachment.</a:t>
            </a:r>
          </a:p>
          <a:p>
            <a:pPr marL="265113" lvl="1" indent="-265113">
              <a:lnSpc>
                <a:spcPct val="160000"/>
              </a:lnSpc>
            </a:pPr>
            <a:r>
              <a:rPr lang="en-GB" dirty="0"/>
              <a:t>Assembly Steps:</a:t>
            </a:r>
          </a:p>
          <a:p>
            <a:pPr marL="722313" lvl="2" indent="-265113">
              <a:lnSpc>
                <a:spcPct val="160000"/>
              </a:lnSpc>
            </a:pPr>
            <a:r>
              <a:rPr lang="en-GB" dirty="0"/>
              <a:t>Remove the plastic diffuser (transparent) and peel off the stick base, as shown in Figure 1</a:t>
            </a:r>
          </a:p>
          <a:p>
            <a:pPr marL="722313" lvl="2" indent="-265113">
              <a:lnSpc>
                <a:spcPct val="160000"/>
              </a:lnSpc>
            </a:pPr>
            <a:r>
              <a:rPr lang="en-GB" dirty="0"/>
              <a:t>Attach the plastic base (white) to the PCB, as shown in Figure 2</a:t>
            </a:r>
          </a:p>
          <a:p>
            <a:pPr marL="722313" lvl="2" indent="-265113">
              <a:lnSpc>
                <a:spcPct val="160000"/>
              </a:lnSpc>
            </a:pPr>
            <a:r>
              <a:rPr lang="en-GB" dirty="0"/>
              <a:t>Attach the transparent diffuser to the base (be careful with the small plastic indentation) Figure 3</a:t>
            </a:r>
          </a:p>
          <a:p>
            <a:pPr marL="722313" lvl="2" indent="-265113">
              <a:lnSpc>
                <a:spcPct val="160000"/>
              </a:lnSpc>
            </a:pPr>
            <a:r>
              <a:rPr lang="en-GB" dirty="0"/>
              <a:t>Assembly of the Traffic light as shown in the next slide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2A7C59-43C1-D450-2730-0BB5F7659743}"/>
              </a:ext>
            </a:extLst>
          </p:cNvPr>
          <p:cNvGrpSpPr/>
          <p:nvPr/>
        </p:nvGrpSpPr>
        <p:grpSpPr>
          <a:xfrm>
            <a:off x="7496571" y="604229"/>
            <a:ext cx="4504174" cy="1750819"/>
            <a:chOff x="7496571" y="604229"/>
            <a:chExt cx="4504174" cy="175081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EB92D5E-9D85-08A3-09D7-681EEB4B1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8223045" y="-122244"/>
              <a:ext cx="1327048" cy="277999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E290D06-E540-B63C-CFA1-CB0A982985BB}"/>
                </a:ext>
              </a:extLst>
            </p:cNvPr>
            <p:cNvSpPr txBox="1"/>
            <p:nvPr/>
          </p:nvSpPr>
          <p:spPr>
            <a:xfrm>
              <a:off x="8695770" y="1985716"/>
              <a:ext cx="23567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Figure 1: Light diffuser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19C78A4-ADDD-5B29-66B1-B10A986A1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10686580" y="624504"/>
              <a:ext cx="1334439" cy="129389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60ACB69-8427-A2E7-DF64-8F2A50DA2769}"/>
              </a:ext>
            </a:extLst>
          </p:cNvPr>
          <p:cNvGrpSpPr/>
          <p:nvPr/>
        </p:nvGrpSpPr>
        <p:grpSpPr>
          <a:xfrm>
            <a:off x="9273192" y="2606367"/>
            <a:ext cx="2867323" cy="3686772"/>
            <a:chOff x="9318326" y="2548399"/>
            <a:chExt cx="2867323" cy="368677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554A704-8B4B-4023-3054-2C4EC614E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9318326" y="2548399"/>
              <a:ext cx="958241" cy="287770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DDFB63C-DF61-F5F7-DAAB-7C6A39C79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10846295" y="3043667"/>
              <a:ext cx="1015009" cy="1440175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CA99C15-8B6D-DF1D-68EC-DEA2DF51286B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flipV="1">
              <a:off x="11359560" y="3686175"/>
              <a:ext cx="0" cy="878629"/>
            </a:xfrm>
            <a:prstGeom prst="straightConnector1">
              <a:avLst/>
            </a:prstGeom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76F4672-DEFC-0347-0919-A3075459C0A9}"/>
                </a:ext>
              </a:extLst>
            </p:cNvPr>
            <p:cNvSpPr txBox="1"/>
            <p:nvPr/>
          </p:nvSpPr>
          <p:spPr>
            <a:xfrm>
              <a:off x="10533470" y="4564804"/>
              <a:ext cx="16521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Plastic indentation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02E552-1AC6-0F8A-3FBC-BF93CE9DE037}"/>
                </a:ext>
              </a:extLst>
            </p:cNvPr>
            <p:cNvSpPr txBox="1"/>
            <p:nvPr/>
          </p:nvSpPr>
          <p:spPr>
            <a:xfrm>
              <a:off x="9486221" y="5588840"/>
              <a:ext cx="23948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Figure 3: Diffuser attachment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08FC1FB-92C3-9334-C839-D2933A62D4D0}"/>
              </a:ext>
            </a:extLst>
          </p:cNvPr>
          <p:cNvGrpSpPr/>
          <p:nvPr/>
        </p:nvGrpSpPr>
        <p:grpSpPr>
          <a:xfrm>
            <a:off x="6736099" y="2548399"/>
            <a:ext cx="2356701" cy="3695128"/>
            <a:chOff x="6736099" y="2548399"/>
            <a:chExt cx="2356701" cy="369512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D3D354A-CA93-BB1D-7919-042FFC8CF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00152" y="2548399"/>
              <a:ext cx="1028597" cy="283741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5F3584D-D450-1827-A8DB-1C370FF7240C}"/>
                </a:ext>
              </a:extLst>
            </p:cNvPr>
            <p:cNvSpPr txBox="1"/>
            <p:nvPr/>
          </p:nvSpPr>
          <p:spPr>
            <a:xfrm>
              <a:off x="6736099" y="5597196"/>
              <a:ext cx="23567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Figure 2: Base attachment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6662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036AA537-D279-1F6E-5C8D-7326AB2CEFD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37" y="49212"/>
            <a:ext cx="9763125" cy="675957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B6BD7D-305B-CAE7-3B3F-BE85B506A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253611" y="134793"/>
            <a:ext cx="1583223" cy="278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878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8ADE-B232-66E0-DD8B-F82F45B97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Connection Diagram (Example Arduino Mega)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A97C9-9D05-8CDD-01E2-E9C44649F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70820" cy="487955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GB" sz="8000" dirty="0"/>
              <a:t>The traffic light communication is done via a daisy chain protocol</a:t>
            </a:r>
          </a:p>
          <a:p>
            <a:pPr marL="0" indent="0">
              <a:buNone/>
            </a:pPr>
            <a:r>
              <a:rPr lang="en-GB" dirty="0"/>
              <a:t> 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90C1143-BCC2-47C4-ACAE-E3EC9FB15B41}"/>
              </a:ext>
            </a:extLst>
          </p:cNvPr>
          <p:cNvGrpSpPr/>
          <p:nvPr/>
        </p:nvGrpSpPr>
        <p:grpSpPr>
          <a:xfrm>
            <a:off x="1308821" y="2569678"/>
            <a:ext cx="10054720" cy="1680444"/>
            <a:chOff x="1308821" y="2569678"/>
            <a:chExt cx="10054720" cy="168044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0FE2ACF-0284-7993-A883-681931202555}"/>
                </a:ext>
              </a:extLst>
            </p:cNvPr>
            <p:cNvSpPr/>
            <p:nvPr/>
          </p:nvSpPr>
          <p:spPr>
            <a:xfrm>
              <a:off x="1308821" y="2735894"/>
              <a:ext cx="1084271" cy="1514228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Arduino</a:t>
              </a:r>
            </a:p>
            <a:p>
              <a:pPr algn="ctr"/>
              <a:r>
                <a:rPr lang="en-GB" dirty="0"/>
                <a:t>(MCU)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4F0E019-E544-D1B3-8B6A-858D9384A47D}"/>
                </a:ext>
              </a:extLst>
            </p:cNvPr>
            <p:cNvSpPr/>
            <p:nvPr/>
          </p:nvSpPr>
          <p:spPr>
            <a:xfrm>
              <a:off x="3401568" y="2865748"/>
              <a:ext cx="1084271" cy="713232"/>
            </a:xfrm>
            <a:prstGeom prst="rect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Traffic Light (1)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F2ABCB-4C47-3918-D5BC-FDF4BE108908}"/>
                </a:ext>
              </a:extLst>
            </p:cNvPr>
            <p:cNvSpPr/>
            <p:nvPr/>
          </p:nvSpPr>
          <p:spPr>
            <a:xfrm>
              <a:off x="5266645" y="2865748"/>
              <a:ext cx="1084271" cy="713232"/>
            </a:xfrm>
            <a:prstGeom prst="rect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Traffic Light (2)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B54C259-F3D7-F36C-F960-111F5F0A5F7B}"/>
                </a:ext>
              </a:extLst>
            </p:cNvPr>
            <p:cNvSpPr/>
            <p:nvPr/>
          </p:nvSpPr>
          <p:spPr>
            <a:xfrm>
              <a:off x="7131722" y="2865748"/>
              <a:ext cx="1084271" cy="713232"/>
            </a:xfrm>
            <a:prstGeom prst="rect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Traffic Light (3)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01166E4-6ACA-B576-C0A6-5F16A5AB5473}"/>
                </a:ext>
              </a:extLst>
            </p:cNvPr>
            <p:cNvSpPr/>
            <p:nvPr/>
          </p:nvSpPr>
          <p:spPr>
            <a:xfrm>
              <a:off x="9759696" y="2865748"/>
              <a:ext cx="1084271" cy="713232"/>
            </a:xfrm>
            <a:prstGeom prst="rect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Traffic Light (n)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D9A9BA6-DAAF-7F7A-B3AD-A4D7B14CD23A}"/>
                </a:ext>
              </a:extLst>
            </p:cNvPr>
            <p:cNvSpPr txBox="1"/>
            <p:nvPr/>
          </p:nvSpPr>
          <p:spPr>
            <a:xfrm>
              <a:off x="8686800" y="2569678"/>
              <a:ext cx="39319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400" dirty="0"/>
                <a:t>…</a:t>
              </a:r>
              <a:endParaRPr lang="en-GB" dirty="0"/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FF4FC047-EFA7-65B8-CA01-C8F476CDCA22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 flipV="1">
              <a:off x="2393092" y="3222364"/>
              <a:ext cx="1008476" cy="27064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8771AC3-D561-8EDE-0DAA-3023C972A62C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>
              <a:off x="4485839" y="3222364"/>
              <a:ext cx="780806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E2AA9C0-CF59-7F09-B2ED-6689033B501E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6350916" y="3222364"/>
              <a:ext cx="780806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89F43D8-7129-B78B-531E-38C58005A228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8215993" y="3222364"/>
              <a:ext cx="525671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E0197BC-ADE9-003D-BE62-BC58F534A907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9267335" y="3222364"/>
              <a:ext cx="492361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096ED36-2B1F-4D5A-060B-8803D4B775A8}"/>
                </a:ext>
              </a:extLst>
            </p:cNvPr>
            <p:cNvSpPr txBox="1"/>
            <p:nvPr/>
          </p:nvSpPr>
          <p:spPr>
            <a:xfrm>
              <a:off x="3069766" y="2881582"/>
              <a:ext cx="382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In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1600262-F91A-7687-0025-B1E0F67F7AA4}"/>
                </a:ext>
              </a:extLst>
            </p:cNvPr>
            <p:cNvSpPr txBox="1"/>
            <p:nvPr/>
          </p:nvSpPr>
          <p:spPr>
            <a:xfrm>
              <a:off x="4447140" y="2881582"/>
              <a:ext cx="5460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Out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0B06EA6-13C3-B14A-30EF-418C05EE5A58}"/>
                </a:ext>
              </a:extLst>
            </p:cNvPr>
            <p:cNvSpPr txBox="1"/>
            <p:nvPr/>
          </p:nvSpPr>
          <p:spPr>
            <a:xfrm>
              <a:off x="4959526" y="2881582"/>
              <a:ext cx="382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In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BA380E-97E4-11BE-1AEC-2EB87248F38E}"/>
                </a:ext>
              </a:extLst>
            </p:cNvPr>
            <p:cNvSpPr txBox="1"/>
            <p:nvPr/>
          </p:nvSpPr>
          <p:spPr>
            <a:xfrm>
              <a:off x="6300324" y="2881582"/>
              <a:ext cx="5460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Out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3708C54-8216-A5F0-E9CC-2B4A98AECF30}"/>
                </a:ext>
              </a:extLst>
            </p:cNvPr>
            <p:cNvSpPr txBox="1"/>
            <p:nvPr/>
          </p:nvSpPr>
          <p:spPr>
            <a:xfrm>
              <a:off x="6834046" y="2881582"/>
              <a:ext cx="382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In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4022945-CB85-B437-8024-0A40CB86FB19}"/>
                </a:ext>
              </a:extLst>
            </p:cNvPr>
            <p:cNvSpPr txBox="1"/>
            <p:nvPr/>
          </p:nvSpPr>
          <p:spPr>
            <a:xfrm>
              <a:off x="8174844" y="2881582"/>
              <a:ext cx="5460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Out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EED2474-94C2-43AB-E74B-BFF48EF7922D}"/>
                </a:ext>
              </a:extLst>
            </p:cNvPr>
            <p:cNvSpPr txBox="1"/>
            <p:nvPr/>
          </p:nvSpPr>
          <p:spPr>
            <a:xfrm>
              <a:off x="9476662" y="2881582"/>
              <a:ext cx="382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In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A4DC9CE-DF07-7135-0FE0-4021879872AB}"/>
                </a:ext>
              </a:extLst>
            </p:cNvPr>
            <p:cNvSpPr txBox="1"/>
            <p:nvPr/>
          </p:nvSpPr>
          <p:spPr>
            <a:xfrm>
              <a:off x="10817460" y="2881582"/>
              <a:ext cx="5460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Out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BC1B2F61-8F2A-165E-D595-296C1A1B3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215" y="4001294"/>
            <a:ext cx="5720509" cy="272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30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32F54-3858-191A-06C0-38F5D39A6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Connection Diagram (Example Arduino Mega)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CC165-7184-4309-E712-CCA015D5D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801" y="2696371"/>
            <a:ext cx="2956560" cy="206727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60000"/>
              </a:lnSpc>
            </a:pPr>
            <a:r>
              <a:rPr lang="en-GB" sz="1800" dirty="0"/>
              <a:t>The connections for the input and the output follow the servo motor standard (Figure 5)</a:t>
            </a:r>
          </a:p>
          <a:p>
            <a:pPr>
              <a:lnSpc>
                <a:spcPct val="160000"/>
              </a:lnSpc>
            </a:pPr>
            <a:r>
              <a:rPr lang="en-GB" sz="1800" dirty="0"/>
              <a:t>The input and output of the daisy chain connection is shown in Figure 4.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DC3547B-7E6E-E6E0-AA8F-3E9687624BDB}"/>
              </a:ext>
            </a:extLst>
          </p:cNvPr>
          <p:cNvGrpSpPr/>
          <p:nvPr/>
        </p:nvGrpSpPr>
        <p:grpSpPr>
          <a:xfrm>
            <a:off x="3483094" y="1479677"/>
            <a:ext cx="4133096" cy="5291011"/>
            <a:chOff x="3483094" y="1479677"/>
            <a:chExt cx="4133096" cy="52910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1EFF0A-6520-E6F5-7F70-22A0158E7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83094" y="1628393"/>
              <a:ext cx="1314839" cy="4424935"/>
            </a:xfrm>
            <a:prstGeom prst="rect">
              <a:avLst/>
            </a:prstGeom>
          </p:spPr>
        </p:pic>
        <p:pic>
          <p:nvPicPr>
            <p:cNvPr id="13" name="Picture 12" descr="Diagram&#10;&#10;Description automatically generated">
              <a:extLst>
                <a:ext uri="{FF2B5EF4-FFF2-40B4-BE49-F238E27FC236}">
                  <a16:creationId xmlns:a16="http://schemas.microsoft.com/office/drawing/2014/main" id="{41088FFD-1CC3-83E3-647A-DA4FFA16C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479677"/>
              <a:ext cx="1520190" cy="442722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10D4CF-6C29-E46E-D9E5-A058D88A2DBB}"/>
                </a:ext>
              </a:extLst>
            </p:cNvPr>
            <p:cNvSpPr txBox="1"/>
            <p:nvPr/>
          </p:nvSpPr>
          <p:spPr>
            <a:xfrm>
              <a:off x="4512944" y="6124357"/>
              <a:ext cx="18268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Figure 4: Traffic Light Back View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3E920DC-6D06-5204-1E29-37F0A6C27AAC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5845302" y="5165555"/>
              <a:ext cx="802386" cy="220261"/>
            </a:xfrm>
            <a:prstGeom prst="straightConnector1">
              <a:avLst/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2D4B1E6-166D-2298-55D0-30731B3D1765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 flipV="1">
              <a:off x="5845302" y="5532247"/>
              <a:ext cx="802386" cy="366625"/>
            </a:xfrm>
            <a:prstGeom prst="straightConnector1">
              <a:avLst/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32E62E-F936-B0D0-2BC5-6CA9700D84B2}"/>
                </a:ext>
              </a:extLst>
            </p:cNvPr>
            <p:cNvSpPr txBox="1"/>
            <p:nvPr/>
          </p:nvSpPr>
          <p:spPr>
            <a:xfrm>
              <a:off x="4879848" y="5714206"/>
              <a:ext cx="9654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Output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5E3B10-9D7C-FE48-DD4C-D75CAB03DF40}"/>
                </a:ext>
              </a:extLst>
            </p:cNvPr>
            <p:cNvSpPr txBox="1"/>
            <p:nvPr/>
          </p:nvSpPr>
          <p:spPr>
            <a:xfrm>
              <a:off x="4879848" y="4980889"/>
              <a:ext cx="9654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Input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4AFA83C-CB65-08ED-C434-A59BA91C39B0}"/>
              </a:ext>
            </a:extLst>
          </p:cNvPr>
          <p:cNvGrpSpPr/>
          <p:nvPr/>
        </p:nvGrpSpPr>
        <p:grpSpPr>
          <a:xfrm>
            <a:off x="8363321" y="2598737"/>
            <a:ext cx="3384824" cy="2164908"/>
            <a:chOff x="8363321" y="2598737"/>
            <a:chExt cx="3384824" cy="2164908"/>
          </a:xfrm>
        </p:grpSpPr>
        <p:pic>
          <p:nvPicPr>
            <p:cNvPr id="26" name="Picture 25" descr="Diagram&#10;&#10;Description automatically generated">
              <a:extLst>
                <a:ext uri="{FF2B5EF4-FFF2-40B4-BE49-F238E27FC236}">
                  <a16:creationId xmlns:a16="http://schemas.microsoft.com/office/drawing/2014/main" id="{CCCD679E-272A-FA6F-4989-41F8AFB9A4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038"/>
            <a:stretch/>
          </p:blipFill>
          <p:spPr>
            <a:xfrm>
              <a:off x="8363321" y="2598737"/>
              <a:ext cx="3384824" cy="2164908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B719700-0541-039F-07ED-C0FB0064F3B2}"/>
                </a:ext>
              </a:extLst>
            </p:cNvPr>
            <p:cNvSpPr txBox="1"/>
            <p:nvPr/>
          </p:nvSpPr>
          <p:spPr>
            <a:xfrm>
              <a:off x="9140763" y="4331836"/>
              <a:ext cx="6023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SGN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75B4475-21A4-09B1-EEEF-6B0BEC377EE1}"/>
                </a:ext>
              </a:extLst>
            </p:cNvPr>
            <p:cNvSpPr txBox="1"/>
            <p:nvPr/>
          </p:nvSpPr>
          <p:spPr>
            <a:xfrm>
              <a:off x="9858660" y="4331836"/>
              <a:ext cx="4754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+5V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7256CFC-EE63-45C7-1002-5CD93C15659D}"/>
                </a:ext>
              </a:extLst>
            </p:cNvPr>
            <p:cNvSpPr txBox="1"/>
            <p:nvPr/>
          </p:nvSpPr>
          <p:spPr>
            <a:xfrm>
              <a:off x="10531879" y="4311485"/>
              <a:ext cx="6023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GND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0C24D16-5D34-B505-CFC1-E23A044D42A2}"/>
                </a:ext>
              </a:extLst>
            </p:cNvPr>
            <p:cNvSpPr/>
            <p:nvPr/>
          </p:nvSpPr>
          <p:spPr>
            <a:xfrm>
              <a:off x="9968293" y="3515200"/>
              <a:ext cx="250031" cy="488633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50844EC-EEAC-DB05-B33B-80976DB44706}"/>
                </a:ext>
              </a:extLst>
            </p:cNvPr>
            <p:cNvSpPr/>
            <p:nvPr/>
          </p:nvSpPr>
          <p:spPr>
            <a:xfrm>
              <a:off x="10248900" y="3514249"/>
              <a:ext cx="214314" cy="488633"/>
            </a:xfrm>
            <a:prstGeom prst="rect">
              <a:avLst/>
            </a:prstGeom>
            <a:noFill/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363B7E5-6350-03BE-9287-226486CB2471}"/>
                </a:ext>
              </a:extLst>
            </p:cNvPr>
            <p:cNvSpPr/>
            <p:nvPr/>
          </p:nvSpPr>
          <p:spPr>
            <a:xfrm>
              <a:off x="9708640" y="3514249"/>
              <a:ext cx="223935" cy="488633"/>
            </a:xfrm>
            <a:prstGeom prst="rect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A1555B6-487B-618D-5D27-1C4DA73F30C7}"/>
                </a:ext>
              </a:extLst>
            </p:cNvPr>
            <p:cNvCxnSpPr>
              <a:cxnSpLocks/>
              <a:stCxn id="30" idx="0"/>
              <a:endCxn id="33" idx="2"/>
            </p:cNvCxnSpPr>
            <p:nvPr/>
          </p:nvCxnSpPr>
          <p:spPr>
            <a:xfrm flipH="1" flipV="1">
              <a:off x="10093309" y="4003833"/>
              <a:ext cx="3095" cy="328003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CBB8D861-005D-3063-CA6B-3DFE4A9EE4FE}"/>
                </a:ext>
              </a:extLst>
            </p:cNvPr>
            <p:cNvCxnSpPr>
              <a:cxnSpLocks/>
              <a:stCxn id="29" idx="0"/>
              <a:endCxn id="32" idx="2"/>
            </p:cNvCxnSpPr>
            <p:nvPr/>
          </p:nvCxnSpPr>
          <p:spPr>
            <a:xfrm rot="5400000" flipH="1" flipV="1">
              <a:off x="9466799" y="3978027"/>
              <a:ext cx="328954" cy="378664"/>
            </a:xfrm>
            <a:prstGeom prst="bentConnector3">
              <a:avLst>
                <a:gd name="adj1" fmla="val 50000"/>
              </a:avLst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8" name="Connector: Elbow 47">
              <a:extLst>
                <a:ext uri="{FF2B5EF4-FFF2-40B4-BE49-F238E27FC236}">
                  <a16:creationId xmlns:a16="http://schemas.microsoft.com/office/drawing/2014/main" id="{C6A4BDB0-7075-34DE-09B5-CE28BCB67425}"/>
                </a:ext>
              </a:extLst>
            </p:cNvPr>
            <p:cNvCxnSpPr>
              <a:cxnSpLocks/>
              <a:stCxn id="31" idx="0"/>
              <a:endCxn id="34" idx="2"/>
            </p:cNvCxnSpPr>
            <p:nvPr/>
          </p:nvCxnSpPr>
          <p:spPr>
            <a:xfrm rot="16200000" flipV="1">
              <a:off x="10440257" y="3918683"/>
              <a:ext cx="308603" cy="477002"/>
            </a:xfrm>
            <a:prstGeom prst="bentConnector3">
              <a:avLst>
                <a:gd name="adj1" fmla="val 50000"/>
              </a:avLst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EC19F726-9103-DE7F-E397-4D38A8B65731}"/>
              </a:ext>
            </a:extLst>
          </p:cNvPr>
          <p:cNvSpPr txBox="1"/>
          <p:nvPr/>
        </p:nvSpPr>
        <p:spPr>
          <a:xfrm>
            <a:off x="9312869" y="4703890"/>
            <a:ext cx="1520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Figure 5: Connection Pins</a:t>
            </a:r>
          </a:p>
        </p:txBody>
      </p:sp>
    </p:spTree>
    <p:extLst>
      <p:ext uri="{BB962C8B-B14F-4D97-AF65-F5344CB8AC3E}">
        <p14:creationId xmlns:p14="http://schemas.microsoft.com/office/powerpoint/2010/main" val="2633463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3FD9F-4931-4C90-455F-05E91F414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Connection Diagram (Example Arduino Mega)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42D68-930F-A871-BBE0-E0936BFA8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367" y="1825625"/>
            <a:ext cx="3189335" cy="430085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60000"/>
              </a:lnSpc>
            </a:pPr>
            <a:r>
              <a:rPr lang="en-GB" sz="2000" dirty="0"/>
              <a:t>The connection diagram using the Arduino Mega is shown in Figure 6.</a:t>
            </a:r>
          </a:p>
          <a:p>
            <a:pPr>
              <a:lnSpc>
                <a:spcPct val="160000"/>
              </a:lnSpc>
            </a:pPr>
            <a:r>
              <a:rPr lang="en-GB" sz="2000" dirty="0"/>
              <a:t>By default, the Pin selected in the Arduino Mega for the SGN is pin 52.</a:t>
            </a:r>
          </a:p>
          <a:p>
            <a:pPr>
              <a:lnSpc>
                <a:spcPct val="160000"/>
              </a:lnSpc>
            </a:pPr>
            <a:r>
              <a:rPr lang="en-GB" sz="2000" dirty="0"/>
              <a:t>Flash the Arduino (Next Slide)</a:t>
            </a:r>
          </a:p>
          <a:p>
            <a:pPr>
              <a:lnSpc>
                <a:spcPct val="160000"/>
              </a:lnSpc>
            </a:pPr>
            <a:r>
              <a:rPr lang="en-GB" sz="2000" dirty="0"/>
              <a:t>The SGN Connection Pin for the Arduino can be changed in the file:</a:t>
            </a:r>
            <a:br>
              <a:rPr lang="en-GB" sz="2000" dirty="0"/>
            </a:br>
            <a:r>
              <a:rPr lang="en-GB" sz="2000" dirty="0"/>
              <a:t> </a:t>
            </a:r>
            <a:r>
              <a:rPr lang="en-GB" sz="1400" i="1" dirty="0" err="1"/>
              <a:t>nlights.ino</a:t>
            </a:r>
            <a:r>
              <a:rPr lang="en-GB" sz="1400" i="1" dirty="0"/>
              <a:t> (line 12)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6183FB60-FA60-844F-333C-5B484F945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822" y="3935938"/>
            <a:ext cx="5698525" cy="2865375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096CDBC4-C51C-F463-C896-A5AD9334656D}"/>
              </a:ext>
            </a:extLst>
          </p:cNvPr>
          <p:cNvGrpSpPr/>
          <p:nvPr/>
        </p:nvGrpSpPr>
        <p:grpSpPr>
          <a:xfrm>
            <a:off x="3748744" y="1578737"/>
            <a:ext cx="7009220" cy="2278066"/>
            <a:chOff x="3748744" y="1578737"/>
            <a:chExt cx="7009220" cy="2278066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C6FB275-8030-7C5C-852D-8AC805052274}"/>
                </a:ext>
              </a:extLst>
            </p:cNvPr>
            <p:cNvGrpSpPr/>
            <p:nvPr/>
          </p:nvGrpSpPr>
          <p:grpSpPr>
            <a:xfrm>
              <a:off x="3748744" y="1578737"/>
              <a:ext cx="7009220" cy="2278066"/>
              <a:chOff x="3831040" y="2141534"/>
              <a:chExt cx="7009220" cy="2278066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00C202C-AAD4-AEA1-8D06-5F772BF47462}"/>
                  </a:ext>
                </a:extLst>
              </p:cNvPr>
              <p:cNvSpPr/>
              <p:nvPr/>
            </p:nvSpPr>
            <p:spPr>
              <a:xfrm>
                <a:off x="3831040" y="2141534"/>
                <a:ext cx="1507289" cy="2278066"/>
              </a:xfrm>
              <a:prstGeom prst="rect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  <a:p>
                <a:pPr algn="ctr"/>
                <a:endParaRPr lang="en-GB" dirty="0"/>
              </a:p>
              <a:p>
                <a:pPr algn="ctr"/>
                <a:endParaRPr lang="en-GB" dirty="0"/>
              </a:p>
              <a:p>
                <a:pPr algn="ctr"/>
                <a:endParaRPr lang="en-GB" dirty="0"/>
              </a:p>
              <a:p>
                <a:pPr algn="ctr"/>
                <a:endParaRPr lang="en-GB" dirty="0"/>
              </a:p>
              <a:p>
                <a:pPr algn="ctr"/>
                <a:r>
                  <a:rPr lang="en-GB" dirty="0"/>
                  <a:t>Arduino Mega</a:t>
                </a:r>
              </a:p>
              <a:p>
                <a:pPr algn="ctr"/>
                <a:r>
                  <a:rPr lang="en-GB" dirty="0"/>
                  <a:t>(MCU)</a:t>
                </a:r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D5C2E6D8-7403-0F5D-50D3-AC23B60ED367}"/>
                  </a:ext>
                </a:extLst>
              </p:cNvPr>
              <p:cNvGrpSpPr/>
              <p:nvPr/>
            </p:nvGrpSpPr>
            <p:grpSpPr>
              <a:xfrm>
                <a:off x="5969428" y="2336891"/>
                <a:ext cx="2732444" cy="1073015"/>
                <a:chOff x="6220429" y="2336892"/>
                <a:chExt cx="2732444" cy="1073015"/>
              </a:xfrm>
            </p:grpSpPr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BD79BB45-EAAC-B6AC-692E-7641C6EB1F82}"/>
                    </a:ext>
                  </a:extLst>
                </p:cNvPr>
                <p:cNvSpPr/>
                <p:nvPr/>
              </p:nvSpPr>
              <p:spPr>
                <a:xfrm>
                  <a:off x="6740252" y="2336892"/>
                  <a:ext cx="1507289" cy="1073015"/>
                </a:xfrm>
                <a:prstGeom prst="rect">
                  <a:avLst/>
                </a:prstGeom>
                <a:ln w="38100"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740ECBC-261A-3036-D682-4770798E075E}"/>
                    </a:ext>
                  </a:extLst>
                </p:cNvPr>
                <p:cNvSpPr txBox="1"/>
                <p:nvPr/>
              </p:nvSpPr>
              <p:spPr>
                <a:xfrm>
                  <a:off x="6220429" y="2360713"/>
                  <a:ext cx="58970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400" dirty="0"/>
                    <a:t>Input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4ECB89D-282C-8987-C5D7-96FEECDB9D64}"/>
                    </a:ext>
                  </a:extLst>
                </p:cNvPr>
                <p:cNvSpPr txBox="1"/>
                <p:nvPr/>
              </p:nvSpPr>
              <p:spPr>
                <a:xfrm>
                  <a:off x="8193744" y="2360713"/>
                  <a:ext cx="75912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400" dirty="0"/>
                    <a:t>Output</a:t>
                  </a: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E35981A9-4758-2D9D-7E15-8A65FE059666}"/>
                  </a:ext>
                </a:extLst>
              </p:cNvPr>
              <p:cNvGrpSpPr/>
              <p:nvPr/>
            </p:nvGrpSpPr>
            <p:grpSpPr>
              <a:xfrm>
                <a:off x="8862059" y="2336892"/>
                <a:ext cx="1978201" cy="1073015"/>
                <a:chOff x="8862059" y="2336892"/>
                <a:chExt cx="1978201" cy="1073015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A884806E-645C-CA4C-648B-2E516D707B12}"/>
                    </a:ext>
                  </a:extLst>
                </p:cNvPr>
                <p:cNvSpPr/>
                <p:nvPr/>
              </p:nvSpPr>
              <p:spPr>
                <a:xfrm>
                  <a:off x="9332971" y="2336892"/>
                  <a:ext cx="1507289" cy="1073015"/>
                </a:xfrm>
                <a:prstGeom prst="rect">
                  <a:avLst/>
                </a:prstGeom>
                <a:ln w="38100"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42AA42F-B873-237A-8E22-0BD9F07D015B}"/>
                    </a:ext>
                  </a:extLst>
                </p:cNvPr>
                <p:cNvSpPr txBox="1"/>
                <p:nvPr/>
              </p:nvSpPr>
              <p:spPr>
                <a:xfrm>
                  <a:off x="8862059" y="2360713"/>
                  <a:ext cx="57510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400" dirty="0"/>
                    <a:t>Input</a:t>
                  </a:r>
                </a:p>
              </p:txBody>
            </p:sp>
          </p:grpSp>
          <p:cxnSp>
            <p:nvCxnSpPr>
              <p:cNvPr id="27" name="Connector: Elbow 26">
                <a:extLst>
                  <a:ext uri="{FF2B5EF4-FFF2-40B4-BE49-F238E27FC236}">
                    <a16:creationId xmlns:a16="http://schemas.microsoft.com/office/drawing/2014/main" id="{25FB8FCF-6B00-E01C-4DA5-E6CB78EAE157}"/>
                  </a:ext>
                </a:extLst>
              </p:cNvPr>
              <p:cNvCxnSpPr/>
              <p:nvPr/>
            </p:nvCxnSpPr>
            <p:spPr>
              <a:xfrm flipV="1">
                <a:off x="5338329" y="3078480"/>
                <a:ext cx="1150922" cy="350520"/>
              </a:xfrm>
              <a:prstGeom prst="bentConnector3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8B8DA157-2CEB-806E-C1E9-4E3137A7A740}"/>
                  </a:ext>
                </a:extLst>
              </p:cNvPr>
              <p:cNvCxnSpPr/>
              <p:nvPr/>
            </p:nvCxnSpPr>
            <p:spPr>
              <a:xfrm flipV="1">
                <a:off x="5326057" y="2863937"/>
                <a:ext cx="1150922" cy="350520"/>
              </a:xfrm>
              <a:prstGeom prst="bentConnector3">
                <a:avLst>
                  <a:gd name="adj1" fmla="val 39407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ctor: Elbow 29">
                <a:extLst>
                  <a:ext uri="{FF2B5EF4-FFF2-40B4-BE49-F238E27FC236}">
                    <a16:creationId xmlns:a16="http://schemas.microsoft.com/office/drawing/2014/main" id="{ECC34577-121E-3B6B-829D-3457FE441CE0}"/>
                  </a:ext>
                </a:extLst>
              </p:cNvPr>
              <p:cNvCxnSpPr/>
              <p:nvPr/>
            </p:nvCxnSpPr>
            <p:spPr>
              <a:xfrm flipV="1">
                <a:off x="5321238" y="2651169"/>
                <a:ext cx="1150922" cy="350520"/>
              </a:xfrm>
              <a:prstGeom prst="bentConnector3">
                <a:avLst>
                  <a:gd name="adj1" fmla="val 29476"/>
                </a:avLst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63D9D5F-AA06-0C3D-BCBC-662E79D111DA}"/>
                  </a:ext>
                </a:extLst>
              </p:cNvPr>
              <p:cNvSpPr txBox="1"/>
              <p:nvPr/>
            </p:nvSpPr>
            <p:spPr>
              <a:xfrm>
                <a:off x="4853274" y="3296483"/>
                <a:ext cx="6717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GND</a:t>
                </a:r>
                <a:endParaRPr lang="en-GB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B20D7F1-42C7-2EF1-7299-DC0EC7C8A99B}"/>
                  </a:ext>
                </a:extLst>
              </p:cNvPr>
              <p:cNvSpPr txBox="1"/>
              <p:nvPr/>
            </p:nvSpPr>
            <p:spPr>
              <a:xfrm>
                <a:off x="4853274" y="3054965"/>
                <a:ext cx="6717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+5 V</a:t>
                </a:r>
                <a:endParaRPr lang="en-GB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4AD10D7-F299-1C9D-BAB9-5DE6765DE406}"/>
                  </a:ext>
                </a:extLst>
              </p:cNvPr>
              <p:cNvSpPr txBox="1"/>
              <p:nvPr/>
            </p:nvSpPr>
            <p:spPr>
              <a:xfrm>
                <a:off x="4358510" y="2847800"/>
                <a:ext cx="10350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I/O Pin (52)</a:t>
                </a:r>
                <a:endParaRPr lang="en-GB" dirty="0"/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EF12198-F945-99C9-0205-202F08AC93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96540" y="2668489"/>
                <a:ext cx="1336430" cy="0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901275B5-DD00-F950-90CE-AEB9408398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96540" y="2863937"/>
                <a:ext cx="1336430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0A5ED30-2407-5A81-5EA0-52A242EAB2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96540" y="3078480"/>
                <a:ext cx="1336430" cy="0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D51E7A7-0825-5551-0AB8-B524783E03D4}"/>
                  </a:ext>
                </a:extLst>
              </p:cNvPr>
              <p:cNvSpPr txBox="1"/>
              <p:nvPr/>
            </p:nvSpPr>
            <p:spPr>
              <a:xfrm>
                <a:off x="6459288" y="2930195"/>
                <a:ext cx="5729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GND</a:t>
                </a:r>
                <a:endParaRPr lang="en-GB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C5668F3-50F5-3BBD-738E-62BA95F6B6F7}"/>
                  </a:ext>
                </a:extLst>
              </p:cNvPr>
              <p:cNvSpPr txBox="1"/>
              <p:nvPr/>
            </p:nvSpPr>
            <p:spPr>
              <a:xfrm>
                <a:off x="6450921" y="2691986"/>
                <a:ext cx="5729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+5 V</a:t>
                </a:r>
                <a:endParaRPr lang="en-GB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3AA7058-B071-EA4B-B1F0-82277E72C437}"/>
                  </a:ext>
                </a:extLst>
              </p:cNvPr>
              <p:cNvSpPr txBox="1"/>
              <p:nvPr/>
            </p:nvSpPr>
            <p:spPr>
              <a:xfrm>
                <a:off x="6443918" y="2492370"/>
                <a:ext cx="88294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SGN</a:t>
                </a:r>
                <a:endParaRPr lang="en-GB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2FB56AE-B205-0A11-FEC1-D3732490FB9E}"/>
                  </a:ext>
                </a:extLst>
              </p:cNvPr>
              <p:cNvSpPr txBox="1"/>
              <p:nvPr/>
            </p:nvSpPr>
            <p:spPr>
              <a:xfrm>
                <a:off x="7501268" y="2930195"/>
                <a:ext cx="5729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GND</a:t>
                </a:r>
                <a:endParaRPr lang="en-GB" dirty="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37ED9AD-9A8F-1C24-84C4-F394AE3C4C3C}"/>
                  </a:ext>
                </a:extLst>
              </p:cNvPr>
              <p:cNvSpPr txBox="1"/>
              <p:nvPr/>
            </p:nvSpPr>
            <p:spPr>
              <a:xfrm>
                <a:off x="7492901" y="2691986"/>
                <a:ext cx="5729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+5 V</a:t>
                </a:r>
                <a:endParaRPr lang="en-GB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E41D440-2494-DB55-31FD-70B9E21272F6}"/>
                  </a:ext>
                </a:extLst>
              </p:cNvPr>
              <p:cNvSpPr txBox="1"/>
              <p:nvPr/>
            </p:nvSpPr>
            <p:spPr>
              <a:xfrm>
                <a:off x="7485898" y="2492370"/>
                <a:ext cx="88294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SGN</a:t>
                </a:r>
                <a:endParaRPr lang="en-GB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C9EB0A6-401C-A2CC-5DBD-49B9E78BBDD4}"/>
                  </a:ext>
                </a:extLst>
              </p:cNvPr>
              <p:cNvSpPr txBox="1"/>
              <p:nvPr/>
            </p:nvSpPr>
            <p:spPr>
              <a:xfrm>
                <a:off x="9310862" y="2930195"/>
                <a:ext cx="5729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GND</a:t>
                </a:r>
                <a:endParaRPr lang="en-GB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A910D65-04CE-E3FC-7344-EF0064A58D9F}"/>
                  </a:ext>
                </a:extLst>
              </p:cNvPr>
              <p:cNvSpPr txBox="1"/>
              <p:nvPr/>
            </p:nvSpPr>
            <p:spPr>
              <a:xfrm>
                <a:off x="9302495" y="2691986"/>
                <a:ext cx="5729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+5 V</a:t>
                </a:r>
                <a:endParaRPr lang="en-GB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B4BCE0-753C-EC14-099C-0A67C0AA8A03}"/>
                  </a:ext>
                </a:extLst>
              </p:cNvPr>
              <p:cNvSpPr txBox="1"/>
              <p:nvPr/>
            </p:nvSpPr>
            <p:spPr>
              <a:xfrm>
                <a:off x="9295492" y="2492370"/>
                <a:ext cx="88294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SGN</a:t>
                </a:r>
                <a:endParaRPr lang="en-GB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C51303E-D9B3-10D0-4729-BAFEBEF672F6}"/>
                  </a:ext>
                </a:extLst>
              </p:cNvPr>
              <p:cNvSpPr txBox="1"/>
              <p:nvPr/>
            </p:nvSpPr>
            <p:spPr>
              <a:xfrm>
                <a:off x="6943725" y="2576513"/>
                <a:ext cx="579681" cy="577081"/>
              </a:xfrm>
              <a:prstGeom prst="rect">
                <a:avLst/>
              </a:prstGeom>
              <a:noFill/>
              <a:ln>
                <a:solidFill>
                  <a:schemeClr val="tx2">
                    <a:lumMod val="75000"/>
                  </a:schemeClr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50" b="1" dirty="0"/>
                  <a:t>Traffic Light (1)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104EE54-269F-7DD6-69D2-2051339C9428}"/>
                  </a:ext>
                </a:extLst>
              </p:cNvPr>
              <p:cNvSpPr txBox="1"/>
              <p:nvPr/>
            </p:nvSpPr>
            <p:spPr>
              <a:xfrm>
                <a:off x="9851623" y="2557333"/>
                <a:ext cx="579681" cy="577081"/>
              </a:xfrm>
              <a:prstGeom prst="rect">
                <a:avLst/>
              </a:prstGeom>
              <a:noFill/>
              <a:ln>
                <a:solidFill>
                  <a:schemeClr val="tx2">
                    <a:lumMod val="75000"/>
                  </a:schemeClr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50" b="1" dirty="0"/>
                  <a:t>Traffic Light (2)</a:t>
                </a: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B26481D-AAB8-88BA-6841-887EDB2F6F64}"/>
                </a:ext>
              </a:extLst>
            </p:cNvPr>
            <p:cNvSpPr txBox="1"/>
            <p:nvPr/>
          </p:nvSpPr>
          <p:spPr>
            <a:xfrm>
              <a:off x="6382990" y="3086731"/>
              <a:ext cx="27205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Figure 6: Connection Diagram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CF96BC0F-A698-4A56-448C-0A1262596009}"/>
              </a:ext>
            </a:extLst>
          </p:cNvPr>
          <p:cNvSpPr txBox="1"/>
          <p:nvPr/>
        </p:nvSpPr>
        <p:spPr>
          <a:xfrm>
            <a:off x="3472964" y="5045459"/>
            <a:ext cx="2720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Figure 7: Connection with real Traffic Lights</a:t>
            </a:r>
          </a:p>
        </p:txBody>
      </p:sp>
    </p:spTree>
    <p:extLst>
      <p:ext uri="{BB962C8B-B14F-4D97-AF65-F5344CB8AC3E}">
        <p14:creationId xmlns:p14="http://schemas.microsoft.com/office/powerpoint/2010/main" val="1253034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A4C9B-D44D-7800-32B8-F8E8212A3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Flashing the 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40CBD-F331-37A9-6864-0F3A9AEF1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072128" cy="453859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60000"/>
              </a:lnSpc>
            </a:pPr>
            <a:r>
              <a:rPr lang="en-GB" sz="2000" dirty="0"/>
              <a:t>Connect the Arduino to the computer</a:t>
            </a:r>
          </a:p>
          <a:p>
            <a:pPr>
              <a:lnSpc>
                <a:spcPct val="160000"/>
              </a:lnSpc>
            </a:pPr>
            <a:r>
              <a:rPr lang="en-GB" sz="2000" dirty="0"/>
              <a:t>Open the program:</a:t>
            </a:r>
            <a:br>
              <a:rPr lang="en-GB" sz="2000" dirty="0"/>
            </a:br>
            <a:r>
              <a:rPr lang="en-GB" sz="1800" dirty="0" err="1"/>
              <a:t>nlights.ino</a:t>
            </a:r>
            <a:endParaRPr lang="en-GB" sz="1800" dirty="0"/>
          </a:p>
          <a:p>
            <a:pPr>
              <a:lnSpc>
                <a:spcPct val="160000"/>
              </a:lnSpc>
            </a:pPr>
            <a:r>
              <a:rPr lang="en-GB" sz="1800" dirty="0"/>
              <a:t>Make sure the correct libraries are installed. (Next Slide)</a:t>
            </a:r>
          </a:p>
          <a:p>
            <a:pPr>
              <a:lnSpc>
                <a:spcPct val="160000"/>
              </a:lnSpc>
            </a:pPr>
            <a:r>
              <a:rPr lang="en-GB" sz="2000" dirty="0"/>
              <a:t> Make the necessary changes (Pins, time, etc.).</a:t>
            </a:r>
          </a:p>
          <a:p>
            <a:pPr lvl="1">
              <a:lnSpc>
                <a:spcPct val="160000"/>
              </a:lnSpc>
            </a:pPr>
            <a:r>
              <a:rPr lang="en-GB" sz="1800" dirty="0"/>
              <a:t>The SGN Connection Pin for the Arduino can be changed in line 12.</a:t>
            </a:r>
          </a:p>
          <a:p>
            <a:pPr>
              <a:lnSpc>
                <a:spcPct val="160000"/>
              </a:lnSpc>
            </a:pPr>
            <a:r>
              <a:rPr lang="en-GB" sz="2000" dirty="0"/>
              <a:t>Upload the program to the Arduino</a:t>
            </a:r>
          </a:p>
          <a:p>
            <a:pPr>
              <a:lnSpc>
                <a:spcPct val="160000"/>
              </a:lnSpc>
            </a:pPr>
            <a:r>
              <a:rPr lang="en-GB" sz="2000" dirty="0"/>
              <a:t>Verify if the Traffic Lights are working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D76051-7C54-08BF-0CFB-EAAF50D8A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467" y="841248"/>
            <a:ext cx="3176541" cy="2112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05F1AE-11DE-E237-54F6-CDBB5661B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763" y="841248"/>
            <a:ext cx="1984767" cy="2112264"/>
          </a:xfrm>
          <a:prstGeom prst="rect">
            <a:avLst/>
          </a:prstGeom>
        </p:spPr>
      </p:pic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F067A237-6445-595F-3D2B-205A9F1B0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596" y="3053334"/>
            <a:ext cx="5715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962465"/>
      </p:ext>
    </p:extLst>
  </p:cSld>
  <p:clrMapOvr>
    <a:masterClrMapping/>
  </p:clrMapOvr>
</p:sld>
</file>

<file path=ppt/theme/theme1.xml><?xml version="1.0" encoding="utf-8"?>
<a:theme xmlns:a="http://schemas.openxmlformats.org/drawingml/2006/main" name="MCR2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CR2_Presentation_Master" id="{EB165CC2-8675-499F-9884-C7ACF92FC34D}" vid="{1180BA1F-845E-4705-BAFA-AE8DCB5491D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MCR2_PowerPoint_Template</Template>
  <TotalTime>0</TotalTime>
  <Words>567</Words>
  <Application>Microsoft Office PowerPoint</Application>
  <PresentationFormat>Widescreen</PresentationFormat>
  <Paragraphs>108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Calibri Light</vt:lpstr>
      <vt:lpstr>Consolas</vt:lpstr>
      <vt:lpstr>Nexa Bold</vt:lpstr>
      <vt:lpstr>Nexa-Bold</vt:lpstr>
      <vt:lpstr>Nexa-Book</vt:lpstr>
      <vt:lpstr>Nexa-Light</vt:lpstr>
      <vt:lpstr>MCR2 Theme</vt:lpstr>
      <vt:lpstr>Traffic Lights</vt:lpstr>
      <vt:lpstr>Requirements</vt:lpstr>
      <vt:lpstr>Steps to follow</vt:lpstr>
      <vt:lpstr>Traffic Light Assembly</vt:lpstr>
      <vt:lpstr>PowerPoint Presentation</vt:lpstr>
      <vt:lpstr>Connection Diagram (Example Arduino Mega)</vt:lpstr>
      <vt:lpstr>Connection Diagram (Example Arduino Mega)</vt:lpstr>
      <vt:lpstr>Connection Diagram (Example Arduino Mega)</vt:lpstr>
      <vt:lpstr>Flashing the Arduino</vt:lpstr>
      <vt:lpstr>Arduino Libraries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Lights</dc:title>
  <dc:creator>Mario Martinez</dc:creator>
  <cp:lastModifiedBy>Mario Martinez</cp:lastModifiedBy>
  <cp:revision>1</cp:revision>
  <dcterms:created xsi:type="dcterms:W3CDTF">2023-05-23T15:40:38Z</dcterms:created>
  <dcterms:modified xsi:type="dcterms:W3CDTF">2023-05-23T15:45:32Z</dcterms:modified>
</cp:coreProperties>
</file>